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theme/themeOverride5.xml" ContentType="application/vnd.openxmlformats-officedocument.themeOverride+xml"/>
  <Override PartName="/ppt/tags/tag6.xml" ContentType="application/vnd.openxmlformats-officedocument.presentationml.tags+xml"/>
  <Override PartName="/ppt/theme/themeOverride6.xml" ContentType="application/vnd.openxmlformats-officedocument.themeOverr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8" r:id="rId4"/>
    <p:sldId id="347" r:id="rId5"/>
    <p:sldId id="348" r:id="rId6"/>
    <p:sldId id="349" r:id="rId7"/>
    <p:sldId id="350" r:id="rId8"/>
    <p:sldId id="351" r:id="rId9"/>
    <p:sldId id="352" r:id="rId10"/>
    <p:sldId id="356" r:id="rId11"/>
    <p:sldId id="357" r:id="rId12"/>
    <p:sldId id="262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29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EB14E2-75CC-851A-BB57-8F554E2398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350" y="0"/>
            <a:ext cx="12192000" cy="6858000"/>
          </a:xfrm>
          <a:prstGeom prst="rect">
            <a:avLst/>
          </a:prstGeom>
        </p:spPr>
      </p:pic>
      <p:sp>
        <p:nvSpPr>
          <p:cNvPr id="7" name="iṧ1iďè">
            <a:extLst>
              <a:ext uri="{FF2B5EF4-FFF2-40B4-BE49-F238E27FC236}">
                <a16:creationId xmlns:a16="http://schemas.microsoft.com/office/drawing/2014/main" id="{1344BBB2-FEFF-BBB6-50A9-93076A8E55E4}"/>
              </a:ext>
            </a:extLst>
          </p:cNvPr>
          <p:cNvSpPr/>
          <p:nvPr userDrawn="1"/>
        </p:nvSpPr>
        <p:spPr>
          <a:xfrm>
            <a:off x="-6350" y="-7136"/>
            <a:ext cx="12192000" cy="6858000"/>
          </a:xfrm>
          <a:prstGeom prst="rect">
            <a:avLst/>
          </a:prstGeom>
          <a:solidFill>
            <a:srgbClr val="064E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ľîḋé">
            <a:extLst>
              <a:ext uri="{FF2B5EF4-FFF2-40B4-BE49-F238E27FC236}">
                <a16:creationId xmlns:a16="http://schemas.microsoft.com/office/drawing/2014/main" id="{52F5A3C3-0DA8-CBFB-5B9F-5FC85A3CEE99}"/>
              </a:ext>
            </a:extLst>
          </p:cNvPr>
          <p:cNvSpPr/>
          <p:nvPr userDrawn="1"/>
        </p:nvSpPr>
        <p:spPr>
          <a:xfrm>
            <a:off x="-9525" y="7136"/>
            <a:ext cx="1962150" cy="1995291"/>
          </a:xfrm>
          <a:custGeom>
            <a:avLst/>
            <a:gdLst>
              <a:gd name="connsiteX0" fmla="*/ 1406537 w 1924050"/>
              <a:gd name="connsiteY0" fmla="*/ 0 h 1956547"/>
              <a:gd name="connsiteX1" fmla="*/ 1866341 w 1924050"/>
              <a:gd name="connsiteY1" fmla="*/ 0 h 1956547"/>
              <a:gd name="connsiteX2" fmla="*/ 1892701 w 1924050"/>
              <a:gd name="connsiteY2" fmla="*/ 102519 h 1956547"/>
              <a:gd name="connsiteX3" fmla="*/ 1924050 w 1924050"/>
              <a:gd name="connsiteY3" fmla="*/ 413497 h 1956547"/>
              <a:gd name="connsiteX4" fmla="*/ 381000 w 1924050"/>
              <a:gd name="connsiteY4" fmla="*/ 1956547 h 1956547"/>
              <a:gd name="connsiteX5" fmla="*/ 70022 w 1924050"/>
              <a:gd name="connsiteY5" fmla="*/ 1925198 h 1956547"/>
              <a:gd name="connsiteX6" fmla="*/ 0 w 1924050"/>
              <a:gd name="connsiteY6" fmla="*/ 1907193 h 1956547"/>
              <a:gd name="connsiteX7" fmla="*/ 0 w 1924050"/>
              <a:gd name="connsiteY7" fmla="*/ 1450928 h 1956547"/>
              <a:gd name="connsiteX8" fmla="*/ 52046 w 1924050"/>
              <a:gd name="connsiteY8" fmla="*/ 1469977 h 1956547"/>
              <a:gd name="connsiteX9" fmla="*/ 381000 w 1924050"/>
              <a:gd name="connsiteY9" fmla="*/ 1519710 h 1956547"/>
              <a:gd name="connsiteX10" fmla="*/ 1487213 w 1924050"/>
              <a:gd name="connsiteY10" fmla="*/ 413497 h 1956547"/>
              <a:gd name="connsiteX11" fmla="*/ 1437480 w 1924050"/>
              <a:gd name="connsiteY11" fmla="*/ 84543 h 195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24050" h="1956547">
                <a:moveTo>
                  <a:pt x="1406537" y="0"/>
                </a:moveTo>
                <a:lnTo>
                  <a:pt x="1866341" y="0"/>
                </a:lnTo>
                <a:lnTo>
                  <a:pt x="1892701" y="102519"/>
                </a:lnTo>
                <a:cubicBezTo>
                  <a:pt x="1913256" y="202967"/>
                  <a:pt x="1924050" y="306972"/>
                  <a:pt x="1924050" y="413497"/>
                </a:cubicBezTo>
                <a:cubicBezTo>
                  <a:pt x="1924050" y="1265700"/>
                  <a:pt x="1233203" y="1956547"/>
                  <a:pt x="381000" y="1956547"/>
                </a:cubicBezTo>
                <a:cubicBezTo>
                  <a:pt x="274475" y="1956547"/>
                  <a:pt x="170470" y="1945753"/>
                  <a:pt x="70022" y="1925198"/>
                </a:cubicBezTo>
                <a:lnTo>
                  <a:pt x="0" y="1907193"/>
                </a:lnTo>
                <a:lnTo>
                  <a:pt x="0" y="1450928"/>
                </a:lnTo>
                <a:lnTo>
                  <a:pt x="52046" y="1469977"/>
                </a:lnTo>
                <a:cubicBezTo>
                  <a:pt x="155962" y="1502298"/>
                  <a:pt x="266448" y="1519710"/>
                  <a:pt x="381000" y="1519710"/>
                </a:cubicBezTo>
                <a:cubicBezTo>
                  <a:pt x="991945" y="1519710"/>
                  <a:pt x="1487213" y="1024442"/>
                  <a:pt x="1487213" y="413497"/>
                </a:cubicBezTo>
                <a:cubicBezTo>
                  <a:pt x="1487213" y="298945"/>
                  <a:pt x="1469801" y="188459"/>
                  <a:pt x="1437480" y="84543"/>
                </a:cubicBezTo>
                <a:close/>
              </a:path>
            </a:pathLst>
          </a:custGeom>
          <a:solidFill>
            <a:srgbClr val="C4D1F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r>
              <a:rPr lang="en-US" altLang="zh-CN"/>
              <a:t>v</a:t>
            </a:r>
            <a:endParaRPr lang="zh-CN" altLang="en-US"/>
          </a:p>
        </p:txBody>
      </p:sp>
      <p:sp>
        <p:nvSpPr>
          <p:cNvPr id="18" name="iŝḷîḋe">
            <a:extLst>
              <a:ext uri="{FF2B5EF4-FFF2-40B4-BE49-F238E27FC236}">
                <a16:creationId xmlns:a16="http://schemas.microsoft.com/office/drawing/2014/main" id="{B091E791-96A8-47B4-32AA-B120AF06D32D}"/>
              </a:ext>
            </a:extLst>
          </p:cNvPr>
          <p:cNvSpPr/>
          <p:nvPr userDrawn="1"/>
        </p:nvSpPr>
        <p:spPr>
          <a:xfrm>
            <a:off x="-19050" y="0"/>
            <a:ext cx="1274352" cy="1333678"/>
          </a:xfrm>
          <a:custGeom>
            <a:avLst/>
            <a:gdLst>
              <a:gd name="connsiteX0" fmla="*/ 0 w 1274352"/>
              <a:gd name="connsiteY0" fmla="*/ 0 h 1333678"/>
              <a:gd name="connsiteX1" fmla="*/ 1141023 w 1274352"/>
              <a:gd name="connsiteY1" fmla="*/ 0 h 1333678"/>
              <a:gd name="connsiteX2" fmla="*/ 1205645 w 1274352"/>
              <a:gd name="connsiteY2" fmla="*/ 119058 h 1333678"/>
              <a:gd name="connsiteX3" fmla="*/ 1274352 w 1274352"/>
              <a:gd name="connsiteY3" fmla="*/ 459376 h 1333678"/>
              <a:gd name="connsiteX4" fmla="*/ 400050 w 1274352"/>
              <a:gd name="connsiteY4" fmla="*/ 1333678 h 1333678"/>
              <a:gd name="connsiteX5" fmla="*/ 59732 w 1274352"/>
              <a:gd name="connsiteY5" fmla="*/ 1264971 h 1333678"/>
              <a:gd name="connsiteX6" fmla="*/ 0 w 1274352"/>
              <a:gd name="connsiteY6" fmla="*/ 1232550 h 13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4352" h="1333678">
                <a:moveTo>
                  <a:pt x="0" y="0"/>
                </a:moveTo>
                <a:lnTo>
                  <a:pt x="1141023" y="0"/>
                </a:lnTo>
                <a:lnTo>
                  <a:pt x="1205645" y="119058"/>
                </a:lnTo>
                <a:cubicBezTo>
                  <a:pt x="1249887" y="223658"/>
                  <a:pt x="1274352" y="338660"/>
                  <a:pt x="1274352" y="459376"/>
                </a:cubicBezTo>
                <a:cubicBezTo>
                  <a:pt x="1274352" y="942240"/>
                  <a:pt x="882914" y="1333678"/>
                  <a:pt x="400050" y="1333678"/>
                </a:cubicBezTo>
                <a:cubicBezTo>
                  <a:pt x="279334" y="1333678"/>
                  <a:pt x="164332" y="1309213"/>
                  <a:pt x="59732" y="1264971"/>
                </a:cubicBezTo>
                <a:lnTo>
                  <a:pt x="0" y="1232550"/>
                </a:lnTo>
                <a:close/>
              </a:path>
            </a:pathLst>
          </a:custGeom>
          <a:solidFill>
            <a:srgbClr val="C4D1F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336800"/>
            <a:ext cx="10858500" cy="1173162"/>
          </a:xfrm>
        </p:spPr>
        <p:txBody>
          <a:bodyPr vert="horz" lIns="91440" tIns="45720" rIns="91440" bIns="45720" rtlCol="0" anchor="b">
            <a:normAutofit fontScale="90000"/>
          </a:bodyPr>
          <a:lstStyle>
            <a:lvl1pPr>
              <a:defRPr lang="zh-CN" altLang="en-US" sz="4000" b="1">
                <a:solidFill>
                  <a:srgbClr val="FFFFFF"/>
                </a:solidFill>
              </a:defRPr>
            </a:lvl1pPr>
          </a:lstStyle>
          <a:p>
            <a:pPr lvl="0" defTabSz="914354"/>
            <a:r>
              <a:rPr lang="en-US" altLang="zh-CN"/>
              <a:t>Click to edit </a:t>
            </a:r>
            <a:br>
              <a:rPr lang="en-US" altLang="zh-CN"/>
            </a:br>
            <a:r>
              <a:rPr lang="en-US" altLang="zh-CN"/>
              <a:t>Master title style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00" y="3509962"/>
            <a:ext cx="10858500" cy="53585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ct val="0"/>
              </a:spcBef>
              <a:buNone/>
              <a:defRPr lang="zh-CN" altLang="en-US" sz="1600">
                <a:solidFill>
                  <a:srgbClr val="FFFFFF"/>
                </a:solidFill>
              </a:defRPr>
            </a:lvl1pPr>
          </a:lstStyle>
          <a:p>
            <a:pPr marL="228600" lvl="0" indent="-228600" defTabSz="914354"/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9950" y="5837829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>
                <a:solidFill>
                  <a:schemeClr val="bg1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37829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>
                <a:solidFill>
                  <a:schemeClr val="bg1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/>
              <a:t>www.islide.cc</a:t>
            </a:r>
            <a:endParaRPr lang="en-US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F3F9F2-2DBE-4016-9D2B-F5CF4BE8E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7239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/>
              <a:t>LGOO HERE</a:t>
            </a:r>
          </a:p>
        </p:txBody>
      </p:sp>
      <p:sp>
        <p:nvSpPr>
          <p:cNvPr id="19" name="iṣľïdê">
            <a:extLst>
              <a:ext uri="{FF2B5EF4-FFF2-40B4-BE49-F238E27FC236}">
                <a16:creationId xmlns:a16="http://schemas.microsoft.com/office/drawing/2014/main" id="{E4BAA20F-F3A2-6284-372F-D21ECCBD9FA7}"/>
              </a:ext>
            </a:extLst>
          </p:cNvPr>
          <p:cNvSpPr/>
          <p:nvPr userDrawn="1"/>
        </p:nvSpPr>
        <p:spPr>
          <a:xfrm>
            <a:off x="965879" y="4733837"/>
            <a:ext cx="535854" cy="535854"/>
          </a:xfrm>
          <a:prstGeom prst="ellipse">
            <a:avLst/>
          </a:prstGeom>
          <a:solidFill>
            <a:schemeClr val="accent4">
              <a:lumMod val="20000"/>
              <a:lumOff val="80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1" name="îşliďê">
            <a:extLst>
              <a:ext uri="{FF2B5EF4-FFF2-40B4-BE49-F238E27FC236}">
                <a16:creationId xmlns:a16="http://schemas.microsoft.com/office/drawing/2014/main" id="{4CAB2644-06CF-123F-8482-2D0599EEDE53}"/>
              </a:ext>
            </a:extLst>
          </p:cNvPr>
          <p:cNvSpPr/>
          <p:nvPr userDrawn="1"/>
        </p:nvSpPr>
        <p:spPr>
          <a:xfrm>
            <a:off x="8758398" y="4212886"/>
            <a:ext cx="3452653" cy="2645114"/>
          </a:xfrm>
          <a:custGeom>
            <a:avLst/>
            <a:gdLst>
              <a:gd name="connsiteX0" fmla="*/ 2677953 w 3452653"/>
              <a:gd name="connsiteY0" fmla="*/ 0 h 2645114"/>
              <a:gd name="connsiteX1" fmla="*/ 3218006 w 3452653"/>
              <a:gd name="connsiteY1" fmla="*/ 54442 h 2645114"/>
              <a:gd name="connsiteX2" fmla="*/ 3452653 w 3452653"/>
              <a:gd name="connsiteY2" fmla="*/ 114776 h 2645114"/>
              <a:gd name="connsiteX3" fmla="*/ 3452653 w 3452653"/>
              <a:gd name="connsiteY3" fmla="*/ 771316 h 2645114"/>
              <a:gd name="connsiteX4" fmla="*/ 3290627 w 3452653"/>
              <a:gd name="connsiteY4" fmla="*/ 712014 h 2645114"/>
              <a:gd name="connsiteX5" fmla="*/ 2677953 w 3452653"/>
              <a:gd name="connsiteY5" fmla="*/ 619386 h 2645114"/>
              <a:gd name="connsiteX6" fmla="*/ 628276 w 3452653"/>
              <a:gd name="connsiteY6" fmla="*/ 2469045 h 2645114"/>
              <a:gd name="connsiteX7" fmla="*/ 619386 w 3452653"/>
              <a:gd name="connsiteY7" fmla="*/ 2645114 h 2645114"/>
              <a:gd name="connsiteX8" fmla="*/ 0 w 3452653"/>
              <a:gd name="connsiteY8" fmla="*/ 2645114 h 2645114"/>
              <a:gd name="connsiteX9" fmla="*/ 12088 w 3452653"/>
              <a:gd name="connsiteY9" fmla="*/ 2405717 h 2645114"/>
              <a:gd name="connsiteX10" fmla="*/ 2677953 w 3452653"/>
              <a:gd name="connsiteY10" fmla="*/ 0 h 264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2653" h="2645114">
                <a:moveTo>
                  <a:pt x="2677953" y="0"/>
                </a:moveTo>
                <a:cubicBezTo>
                  <a:pt x="2862948" y="0"/>
                  <a:pt x="3043564" y="18746"/>
                  <a:pt x="3218006" y="54442"/>
                </a:cubicBezTo>
                <a:lnTo>
                  <a:pt x="3452653" y="114776"/>
                </a:lnTo>
                <a:lnTo>
                  <a:pt x="3452653" y="771316"/>
                </a:lnTo>
                <a:lnTo>
                  <a:pt x="3290627" y="712014"/>
                </a:lnTo>
                <a:cubicBezTo>
                  <a:pt x="3097084" y="651816"/>
                  <a:pt x="2891305" y="619386"/>
                  <a:pt x="2677953" y="619386"/>
                </a:cubicBezTo>
                <a:cubicBezTo>
                  <a:pt x="1611191" y="619386"/>
                  <a:pt x="733785" y="1430119"/>
                  <a:pt x="628276" y="2469045"/>
                </a:cubicBezTo>
                <a:lnTo>
                  <a:pt x="619386" y="2645114"/>
                </a:lnTo>
                <a:lnTo>
                  <a:pt x="0" y="2645114"/>
                </a:lnTo>
                <a:lnTo>
                  <a:pt x="12088" y="2405717"/>
                </a:lnTo>
                <a:cubicBezTo>
                  <a:pt x="149316" y="1054462"/>
                  <a:pt x="1290493" y="0"/>
                  <a:pt x="2677953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C6DA8-D137-41D2-A934-63CB8FFB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E6FF3-E480-4C96-9DE0-054940E7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92500" lnSpcReduction="20000"/>
          </a:bodyPr>
          <a:lstStyle/>
          <a:p>
            <a:fld id="{3BC5AEBE-086C-4980-A4E1-E89EE17EFFB9}" type="datetime1">
              <a:rPr lang="en-US" altLang="en-US" smtClean="0"/>
              <a:t>5/14/2024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5DFAA1-D4C3-4306-A3AE-0641E358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E0EBE-EC20-4150-A2C6-9837F344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7F65B630-C7FF-41C0-9923-C5E5E29EED8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/>
              <a:t>CONTENTS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BEF0FD1-3ACE-43A8-AF57-CC0D436DC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A95BB-0FD6-4D94-81DB-8D3806981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2568E-3CA5-4FDE-A375-CB503A7EDE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>
            <a:normAutofit fontScale="92500" lnSpcReduction="20000"/>
          </a:bodyPr>
          <a:lstStyle/>
          <a:p>
            <a:fld id="{AC4CC43B-9EB6-4465-8B1A-3F7180DAD0DF}" type="datetime1">
              <a:rPr lang="en-US" altLang="en-US" smtClean="0"/>
              <a:t>5/14/2024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EAC383-637D-4997-B597-28ADC11A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10" name="î$ļíďé">
            <a:extLst>
              <a:ext uri="{FF2B5EF4-FFF2-40B4-BE49-F238E27FC236}">
                <a16:creationId xmlns:a16="http://schemas.microsoft.com/office/drawing/2014/main" id="{5866F782-5852-4C4E-B3FE-2AD687E8AC1B}"/>
              </a:ext>
            </a:extLst>
          </p:cNvPr>
          <p:cNvCxnSpPr/>
          <p:nvPr userDrawn="1"/>
        </p:nvCxnSpPr>
        <p:spPr>
          <a:xfrm flipH="1"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iṡḷídé">
            <a:extLst>
              <a:ext uri="{FF2B5EF4-FFF2-40B4-BE49-F238E27FC236}">
                <a16:creationId xmlns:a16="http://schemas.microsoft.com/office/drawing/2014/main" id="{3CCCD118-A808-47B5-869B-310AF975DC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  <a:alpha val="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77599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C7662-4F6D-4B06-BB36-235FC06B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951182"/>
            <a:ext cx="5731164" cy="95105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2400"/>
            </a:lvl1pPr>
          </a:lstStyle>
          <a:p>
            <a:pPr lvl="0" defTabSz="914354"/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F9930E-40DF-417D-8161-BD38EB17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902239"/>
            <a:ext cx="5731164" cy="2383991"/>
          </a:xfrm>
        </p:spPr>
        <p:txBody>
          <a:bodyPr>
            <a:normAutofit/>
          </a:bodyPr>
          <a:lstStyle>
            <a:lvl1pPr marL="0" indent="0">
              <a:buNone/>
              <a:def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79D9A-DC49-4C12-80D3-3D89C278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92500" lnSpcReduction="20000"/>
          </a:bodyPr>
          <a:lstStyle/>
          <a:p>
            <a:fld id="{6834F10D-3A58-4285-A9DB-D9098A7BEDDD}" type="datetime1">
              <a:rPr lang="en-US" altLang="en-US" smtClean="0"/>
              <a:t>5/14/2024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F8C95-8814-4768-850F-851B6434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4C1D7-7C5A-49B3-9D05-119C615E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7F65B630-C7FF-41C0-9923-C5E5E29EED8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EA879C9-AD38-4834-1767-6E8D6E8631D1}"/>
              </a:ext>
            </a:extLst>
          </p:cNvPr>
          <p:cNvGrpSpPr/>
          <p:nvPr userDrawn="1"/>
        </p:nvGrpSpPr>
        <p:grpSpPr>
          <a:xfrm flipV="1">
            <a:off x="-19050" y="0"/>
            <a:ext cx="946704" cy="960356"/>
            <a:chOff x="-15042" y="5897645"/>
            <a:chExt cx="946704" cy="960356"/>
          </a:xfrm>
        </p:grpSpPr>
        <p:sp>
          <p:nvSpPr>
            <p:cNvPr id="7" name="íşļíďe">
              <a:extLst>
                <a:ext uri="{FF2B5EF4-FFF2-40B4-BE49-F238E27FC236}">
                  <a16:creationId xmlns:a16="http://schemas.microsoft.com/office/drawing/2014/main" id="{0031A785-74DE-C3E2-1D59-85E35272C033}"/>
                </a:ext>
              </a:extLst>
            </p:cNvPr>
            <p:cNvSpPr/>
            <p:nvPr/>
          </p:nvSpPr>
          <p:spPr>
            <a:xfrm>
              <a:off x="1" y="5897645"/>
              <a:ext cx="931661" cy="960356"/>
            </a:xfrm>
            <a:custGeom>
              <a:avLst/>
              <a:gdLst>
                <a:gd name="connsiteX0" fmla="*/ 1026295 w 3700241"/>
                <a:gd name="connsiteY0" fmla="*/ 0 h 3846147"/>
                <a:gd name="connsiteX1" fmla="*/ 3700241 w 3700241"/>
                <a:gd name="connsiteY1" fmla="*/ 2673946 h 3846147"/>
                <a:gd name="connsiteX2" fmla="*/ 3490109 w 3700241"/>
                <a:gd name="connsiteY2" fmla="*/ 3714767 h 3846147"/>
                <a:gd name="connsiteX3" fmla="*/ 3426820 w 3700241"/>
                <a:gd name="connsiteY3" fmla="*/ 3846147 h 3846147"/>
                <a:gd name="connsiteX4" fmla="*/ 2611547 w 3700241"/>
                <a:gd name="connsiteY4" fmla="*/ 3846147 h 3846147"/>
                <a:gd name="connsiteX5" fmla="*/ 2662913 w 3700241"/>
                <a:gd name="connsiteY5" fmla="*/ 3777457 h 3846147"/>
                <a:gd name="connsiteX6" fmla="*/ 2999988 w 3700241"/>
                <a:gd name="connsiteY6" fmla="*/ 2673946 h 3846147"/>
                <a:gd name="connsiteX7" fmla="*/ 1026295 w 3700241"/>
                <a:gd name="connsiteY7" fmla="*/ 700253 h 3846147"/>
                <a:gd name="connsiteX8" fmla="*/ 85516 w 3700241"/>
                <a:gd name="connsiteY8" fmla="*/ 938467 h 3846147"/>
                <a:gd name="connsiteX9" fmla="*/ 0 w 3700241"/>
                <a:gd name="connsiteY9" fmla="*/ 990419 h 3846147"/>
                <a:gd name="connsiteX10" fmla="*/ 0 w 3700241"/>
                <a:gd name="connsiteY10" fmla="*/ 204816 h 3846147"/>
                <a:gd name="connsiteX11" fmla="*/ 231145 w 3700241"/>
                <a:gd name="connsiteY11" fmla="*/ 120215 h 3846147"/>
                <a:gd name="connsiteX12" fmla="*/ 1026295 w 3700241"/>
                <a:gd name="connsiteY12" fmla="*/ 0 h 384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00240" h="3846147">
                  <a:moveTo>
                    <a:pt x="1026295" y="0"/>
                  </a:moveTo>
                  <a:cubicBezTo>
                    <a:pt x="2503075" y="0"/>
                    <a:pt x="3700241" y="1197166"/>
                    <a:pt x="3700241" y="2673946"/>
                  </a:cubicBezTo>
                  <a:cubicBezTo>
                    <a:pt x="3700241" y="3043141"/>
                    <a:pt x="3625418" y="3394860"/>
                    <a:pt x="3490109" y="3714767"/>
                  </a:cubicBezTo>
                  <a:lnTo>
                    <a:pt x="3426820" y="3846147"/>
                  </a:lnTo>
                  <a:lnTo>
                    <a:pt x="2611547" y="3846147"/>
                  </a:lnTo>
                  <a:lnTo>
                    <a:pt x="2662913" y="3777457"/>
                  </a:lnTo>
                  <a:cubicBezTo>
                    <a:pt x="2875725" y="3462454"/>
                    <a:pt x="2999988" y="3082712"/>
                    <a:pt x="2999988" y="2673946"/>
                  </a:cubicBezTo>
                  <a:cubicBezTo>
                    <a:pt x="2999988" y="1583905"/>
                    <a:pt x="2116336" y="700253"/>
                    <a:pt x="1026295" y="700253"/>
                  </a:cubicBezTo>
                  <a:cubicBezTo>
                    <a:pt x="685657" y="700253"/>
                    <a:pt x="365175" y="786547"/>
                    <a:pt x="85516" y="938467"/>
                  </a:cubicBezTo>
                  <a:lnTo>
                    <a:pt x="0" y="990419"/>
                  </a:lnTo>
                  <a:lnTo>
                    <a:pt x="0" y="204816"/>
                  </a:lnTo>
                  <a:lnTo>
                    <a:pt x="231145" y="120215"/>
                  </a:lnTo>
                  <a:cubicBezTo>
                    <a:pt x="482333" y="42088"/>
                    <a:pt x="749399" y="0"/>
                    <a:pt x="1026295" y="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ï$ľíḑê">
              <a:extLst>
                <a:ext uri="{FF2B5EF4-FFF2-40B4-BE49-F238E27FC236}">
                  <a16:creationId xmlns:a16="http://schemas.microsoft.com/office/drawing/2014/main" id="{F489E764-3FF3-9CF2-BEF2-F2A2D2C784D0}"/>
                </a:ext>
              </a:extLst>
            </p:cNvPr>
            <p:cNvSpPr/>
            <p:nvPr/>
          </p:nvSpPr>
          <p:spPr>
            <a:xfrm>
              <a:off x="-15042" y="6149194"/>
              <a:ext cx="681792" cy="708806"/>
            </a:xfrm>
            <a:custGeom>
              <a:avLst/>
              <a:gdLst>
                <a:gd name="connsiteX0" fmla="*/ 1041337 w 2707848"/>
                <a:gd name="connsiteY0" fmla="*/ 0 h 2838712"/>
                <a:gd name="connsiteX1" fmla="*/ 2707848 w 2707848"/>
                <a:gd name="connsiteY1" fmla="*/ 1666511 h 2838712"/>
                <a:gd name="connsiteX2" fmla="*/ 2327298 w 2707848"/>
                <a:gd name="connsiteY2" fmla="*/ 2726567 h 2838712"/>
                <a:gd name="connsiteX3" fmla="*/ 2225374 w 2707848"/>
                <a:gd name="connsiteY3" fmla="*/ 2838712 h 2838712"/>
                <a:gd name="connsiteX4" fmla="*/ 0 w 2707848"/>
                <a:gd name="connsiteY4" fmla="*/ 2838712 h 2838712"/>
                <a:gd name="connsiteX5" fmla="*/ 0 w 2707848"/>
                <a:gd name="connsiteY5" fmla="*/ 366552 h 2838712"/>
                <a:gd name="connsiteX6" fmla="*/ 109575 w 2707848"/>
                <a:gd name="connsiteY6" fmla="*/ 284614 h 2838712"/>
                <a:gd name="connsiteX7" fmla="*/ 1041337 w 2707848"/>
                <a:gd name="connsiteY7" fmla="*/ 0 h 283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7848" h="2838712">
                  <a:moveTo>
                    <a:pt x="1041337" y="0"/>
                  </a:moveTo>
                  <a:cubicBezTo>
                    <a:pt x="1961726" y="0"/>
                    <a:pt x="2707848" y="746122"/>
                    <a:pt x="2707848" y="1666511"/>
                  </a:cubicBezTo>
                  <a:cubicBezTo>
                    <a:pt x="2707848" y="2069181"/>
                    <a:pt x="2565036" y="2438496"/>
                    <a:pt x="2327298" y="2726567"/>
                  </a:cubicBezTo>
                  <a:lnTo>
                    <a:pt x="2225374" y="2838712"/>
                  </a:lnTo>
                  <a:lnTo>
                    <a:pt x="0" y="2838712"/>
                  </a:lnTo>
                  <a:lnTo>
                    <a:pt x="0" y="366552"/>
                  </a:lnTo>
                  <a:lnTo>
                    <a:pt x="109575" y="284614"/>
                  </a:lnTo>
                  <a:cubicBezTo>
                    <a:pt x="375552" y="104924"/>
                    <a:pt x="696191" y="0"/>
                    <a:pt x="1041337" y="0"/>
                  </a:cubicBezTo>
                  <a:close/>
                </a:path>
              </a:pathLst>
            </a:custGeom>
            <a:solidFill>
              <a:srgbClr val="E4E6EA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3FAAD1C-6947-A22A-E981-BAB0C116D207}"/>
              </a:ext>
            </a:extLst>
          </p:cNvPr>
          <p:cNvSpPr txBox="1"/>
          <p:nvPr userDrawn="1"/>
        </p:nvSpPr>
        <p:spPr>
          <a:xfrm>
            <a:off x="1139604" y="437136"/>
            <a:ext cx="4356321" cy="52322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2800">
                <a:latin typeface="思源黑体 Bold" panose="020B0800000000000000" pitchFamily="34" charset="-122"/>
                <a:ea typeface="思源黑体 Bold" panose="020B0800000000000000" pitchFamily="34" charset="-122"/>
              </a:rPr>
              <a:t>Use "Title Only" Layout</a:t>
            </a:r>
            <a:endParaRPr lang="zh-CN" altLang="en-US" sz="2800"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9D6027-F7C7-4EF3-85DD-09E27ACE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92500" lnSpcReduction="20000"/>
          </a:bodyPr>
          <a:lstStyle/>
          <a:p>
            <a:fld id="{A50ECBEB-8597-4EA4-9D29-E1D7025CFAA0}" type="datetime1">
              <a:rPr lang="en-US" altLang="en-US" smtClean="0"/>
              <a:t>5/14/2024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62BA1-A5A7-45F4-B365-E880E1C3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CF1E8-0939-4B4D-A4D3-E47E208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7F65B630-C7FF-41C0-9923-C5E5E29EED8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2472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6F060A1-78A8-5132-CDB5-2F683F363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>
          <a:xfrm>
            <a:off x="-6350" y="0"/>
            <a:ext cx="12192000" cy="685800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320649-ACD7-42E9-A261-E6ED46ACB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777424"/>
            <a:ext cx="10858500" cy="16430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altLang="zh-CN" sz="3200" b="1" smtClean="0"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354">
              <a:spcBef>
                <a:spcPct val="0"/>
              </a:spcBef>
            </a:pPr>
            <a:r>
              <a:rPr lang="en-US" altLang="zh-CN"/>
              <a:t>Click to edit Master text styles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C428848-58C6-4501-8214-B803889F27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950430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01EED25-4D2A-435D-A5F9-01DCC2F07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5246701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/>
              <a:t>www.islide.cc</a:t>
            </a:r>
            <a:endParaRPr lang="en-US" altLang="en-US"/>
          </a:p>
        </p:txBody>
      </p:sp>
      <p:sp>
        <p:nvSpPr>
          <p:cNvPr id="5" name="îsľiḋè">
            <a:extLst>
              <a:ext uri="{FF2B5EF4-FFF2-40B4-BE49-F238E27FC236}">
                <a16:creationId xmlns:a16="http://schemas.microsoft.com/office/drawing/2014/main" id="{94090493-4F98-865A-6C91-26E12370BEBF}"/>
              </a:ext>
            </a:extLst>
          </p:cNvPr>
          <p:cNvSpPr/>
          <p:nvPr userDrawn="1"/>
        </p:nvSpPr>
        <p:spPr>
          <a:xfrm>
            <a:off x="0" y="-10887"/>
            <a:ext cx="12192000" cy="6858000"/>
          </a:xfrm>
          <a:prstGeom prst="rect">
            <a:avLst/>
          </a:prstGeom>
          <a:solidFill>
            <a:srgbClr val="064E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îŝḻîďè">
            <a:extLst>
              <a:ext uri="{FF2B5EF4-FFF2-40B4-BE49-F238E27FC236}">
                <a16:creationId xmlns:a16="http://schemas.microsoft.com/office/drawing/2014/main" id="{1662668B-5EE8-8BD5-66E3-BD1FA1ADD590}"/>
              </a:ext>
            </a:extLst>
          </p:cNvPr>
          <p:cNvSpPr/>
          <p:nvPr userDrawn="1"/>
        </p:nvSpPr>
        <p:spPr>
          <a:xfrm>
            <a:off x="0" y="7136"/>
            <a:ext cx="1962150" cy="1995291"/>
          </a:xfrm>
          <a:custGeom>
            <a:avLst/>
            <a:gdLst>
              <a:gd name="connsiteX0" fmla="*/ 1406537 w 1924050"/>
              <a:gd name="connsiteY0" fmla="*/ 0 h 1956547"/>
              <a:gd name="connsiteX1" fmla="*/ 1866341 w 1924050"/>
              <a:gd name="connsiteY1" fmla="*/ 0 h 1956547"/>
              <a:gd name="connsiteX2" fmla="*/ 1892701 w 1924050"/>
              <a:gd name="connsiteY2" fmla="*/ 102519 h 1956547"/>
              <a:gd name="connsiteX3" fmla="*/ 1924050 w 1924050"/>
              <a:gd name="connsiteY3" fmla="*/ 413497 h 1956547"/>
              <a:gd name="connsiteX4" fmla="*/ 381000 w 1924050"/>
              <a:gd name="connsiteY4" fmla="*/ 1956547 h 1956547"/>
              <a:gd name="connsiteX5" fmla="*/ 70022 w 1924050"/>
              <a:gd name="connsiteY5" fmla="*/ 1925198 h 1956547"/>
              <a:gd name="connsiteX6" fmla="*/ 0 w 1924050"/>
              <a:gd name="connsiteY6" fmla="*/ 1907193 h 1956547"/>
              <a:gd name="connsiteX7" fmla="*/ 0 w 1924050"/>
              <a:gd name="connsiteY7" fmla="*/ 1450928 h 1956547"/>
              <a:gd name="connsiteX8" fmla="*/ 52046 w 1924050"/>
              <a:gd name="connsiteY8" fmla="*/ 1469977 h 1956547"/>
              <a:gd name="connsiteX9" fmla="*/ 381000 w 1924050"/>
              <a:gd name="connsiteY9" fmla="*/ 1519710 h 1956547"/>
              <a:gd name="connsiteX10" fmla="*/ 1487213 w 1924050"/>
              <a:gd name="connsiteY10" fmla="*/ 413497 h 1956547"/>
              <a:gd name="connsiteX11" fmla="*/ 1437480 w 1924050"/>
              <a:gd name="connsiteY11" fmla="*/ 84543 h 195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24050" h="1956547">
                <a:moveTo>
                  <a:pt x="1406537" y="0"/>
                </a:moveTo>
                <a:lnTo>
                  <a:pt x="1866341" y="0"/>
                </a:lnTo>
                <a:lnTo>
                  <a:pt x="1892701" y="102519"/>
                </a:lnTo>
                <a:cubicBezTo>
                  <a:pt x="1913256" y="202967"/>
                  <a:pt x="1924050" y="306972"/>
                  <a:pt x="1924050" y="413497"/>
                </a:cubicBezTo>
                <a:cubicBezTo>
                  <a:pt x="1924050" y="1265700"/>
                  <a:pt x="1233203" y="1956547"/>
                  <a:pt x="381000" y="1956547"/>
                </a:cubicBezTo>
                <a:cubicBezTo>
                  <a:pt x="274475" y="1956547"/>
                  <a:pt x="170470" y="1945753"/>
                  <a:pt x="70022" y="1925198"/>
                </a:cubicBezTo>
                <a:lnTo>
                  <a:pt x="0" y="1907193"/>
                </a:lnTo>
                <a:lnTo>
                  <a:pt x="0" y="1450928"/>
                </a:lnTo>
                <a:lnTo>
                  <a:pt x="52046" y="1469977"/>
                </a:lnTo>
                <a:cubicBezTo>
                  <a:pt x="155962" y="1502298"/>
                  <a:pt x="266448" y="1519710"/>
                  <a:pt x="381000" y="1519710"/>
                </a:cubicBezTo>
                <a:cubicBezTo>
                  <a:pt x="991945" y="1519710"/>
                  <a:pt x="1487213" y="1024442"/>
                  <a:pt x="1487213" y="413497"/>
                </a:cubicBezTo>
                <a:cubicBezTo>
                  <a:pt x="1487213" y="298945"/>
                  <a:pt x="1469801" y="188459"/>
                  <a:pt x="1437480" y="84543"/>
                </a:cubicBezTo>
                <a:close/>
              </a:path>
            </a:pathLst>
          </a:custGeom>
          <a:solidFill>
            <a:srgbClr val="C4D1F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r>
              <a:rPr lang="en-US" altLang="zh-CN"/>
              <a:t>v</a:t>
            </a:r>
            <a:endParaRPr lang="zh-CN" altLang="en-US"/>
          </a:p>
        </p:txBody>
      </p:sp>
      <p:sp>
        <p:nvSpPr>
          <p:cNvPr id="10" name="i$lidé">
            <a:extLst>
              <a:ext uri="{FF2B5EF4-FFF2-40B4-BE49-F238E27FC236}">
                <a16:creationId xmlns:a16="http://schemas.microsoft.com/office/drawing/2014/main" id="{9B7DFA6B-DF9A-DC8C-805D-92AA53ADA66F}"/>
              </a:ext>
            </a:extLst>
          </p:cNvPr>
          <p:cNvSpPr/>
          <p:nvPr userDrawn="1"/>
        </p:nvSpPr>
        <p:spPr>
          <a:xfrm>
            <a:off x="-19050" y="0"/>
            <a:ext cx="1274352" cy="1333678"/>
          </a:xfrm>
          <a:custGeom>
            <a:avLst/>
            <a:gdLst>
              <a:gd name="connsiteX0" fmla="*/ 0 w 1274352"/>
              <a:gd name="connsiteY0" fmla="*/ 0 h 1333678"/>
              <a:gd name="connsiteX1" fmla="*/ 1141023 w 1274352"/>
              <a:gd name="connsiteY1" fmla="*/ 0 h 1333678"/>
              <a:gd name="connsiteX2" fmla="*/ 1205645 w 1274352"/>
              <a:gd name="connsiteY2" fmla="*/ 119058 h 1333678"/>
              <a:gd name="connsiteX3" fmla="*/ 1274352 w 1274352"/>
              <a:gd name="connsiteY3" fmla="*/ 459376 h 1333678"/>
              <a:gd name="connsiteX4" fmla="*/ 400050 w 1274352"/>
              <a:gd name="connsiteY4" fmla="*/ 1333678 h 1333678"/>
              <a:gd name="connsiteX5" fmla="*/ 59732 w 1274352"/>
              <a:gd name="connsiteY5" fmla="*/ 1264971 h 1333678"/>
              <a:gd name="connsiteX6" fmla="*/ 0 w 1274352"/>
              <a:gd name="connsiteY6" fmla="*/ 1232550 h 13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4352" h="1333678">
                <a:moveTo>
                  <a:pt x="0" y="0"/>
                </a:moveTo>
                <a:lnTo>
                  <a:pt x="1141023" y="0"/>
                </a:lnTo>
                <a:lnTo>
                  <a:pt x="1205645" y="119058"/>
                </a:lnTo>
                <a:cubicBezTo>
                  <a:pt x="1249887" y="223658"/>
                  <a:pt x="1274352" y="338660"/>
                  <a:pt x="1274352" y="459376"/>
                </a:cubicBezTo>
                <a:cubicBezTo>
                  <a:pt x="1274352" y="942240"/>
                  <a:pt x="882914" y="1333678"/>
                  <a:pt x="400050" y="1333678"/>
                </a:cubicBezTo>
                <a:cubicBezTo>
                  <a:pt x="279334" y="1333678"/>
                  <a:pt x="164332" y="1309213"/>
                  <a:pt x="59732" y="1264971"/>
                </a:cubicBezTo>
                <a:lnTo>
                  <a:pt x="0" y="1232550"/>
                </a:lnTo>
                <a:close/>
              </a:path>
            </a:pathLst>
          </a:custGeom>
          <a:solidFill>
            <a:srgbClr val="C4D1F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í$ļíďe">
            <a:extLst>
              <a:ext uri="{FF2B5EF4-FFF2-40B4-BE49-F238E27FC236}">
                <a16:creationId xmlns:a16="http://schemas.microsoft.com/office/drawing/2014/main" id="{7526F2A7-1F6C-0D11-C5BB-B857753F43D3}"/>
              </a:ext>
            </a:extLst>
          </p:cNvPr>
          <p:cNvSpPr/>
          <p:nvPr userDrawn="1"/>
        </p:nvSpPr>
        <p:spPr>
          <a:xfrm>
            <a:off x="8758398" y="4212886"/>
            <a:ext cx="3452653" cy="2645114"/>
          </a:xfrm>
          <a:custGeom>
            <a:avLst/>
            <a:gdLst>
              <a:gd name="connsiteX0" fmla="*/ 2677953 w 3452653"/>
              <a:gd name="connsiteY0" fmla="*/ 0 h 2645114"/>
              <a:gd name="connsiteX1" fmla="*/ 3218006 w 3452653"/>
              <a:gd name="connsiteY1" fmla="*/ 54442 h 2645114"/>
              <a:gd name="connsiteX2" fmla="*/ 3452653 w 3452653"/>
              <a:gd name="connsiteY2" fmla="*/ 114776 h 2645114"/>
              <a:gd name="connsiteX3" fmla="*/ 3452653 w 3452653"/>
              <a:gd name="connsiteY3" fmla="*/ 771316 h 2645114"/>
              <a:gd name="connsiteX4" fmla="*/ 3290627 w 3452653"/>
              <a:gd name="connsiteY4" fmla="*/ 712014 h 2645114"/>
              <a:gd name="connsiteX5" fmla="*/ 2677953 w 3452653"/>
              <a:gd name="connsiteY5" fmla="*/ 619386 h 2645114"/>
              <a:gd name="connsiteX6" fmla="*/ 628276 w 3452653"/>
              <a:gd name="connsiteY6" fmla="*/ 2469045 h 2645114"/>
              <a:gd name="connsiteX7" fmla="*/ 619386 w 3452653"/>
              <a:gd name="connsiteY7" fmla="*/ 2645114 h 2645114"/>
              <a:gd name="connsiteX8" fmla="*/ 0 w 3452653"/>
              <a:gd name="connsiteY8" fmla="*/ 2645114 h 2645114"/>
              <a:gd name="connsiteX9" fmla="*/ 12088 w 3452653"/>
              <a:gd name="connsiteY9" fmla="*/ 2405717 h 2645114"/>
              <a:gd name="connsiteX10" fmla="*/ 2677953 w 3452653"/>
              <a:gd name="connsiteY10" fmla="*/ 0 h 264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2653" h="2645114">
                <a:moveTo>
                  <a:pt x="2677953" y="0"/>
                </a:moveTo>
                <a:cubicBezTo>
                  <a:pt x="2862948" y="0"/>
                  <a:pt x="3043564" y="18746"/>
                  <a:pt x="3218006" y="54442"/>
                </a:cubicBezTo>
                <a:lnTo>
                  <a:pt x="3452653" y="114776"/>
                </a:lnTo>
                <a:lnTo>
                  <a:pt x="3452653" y="771316"/>
                </a:lnTo>
                <a:lnTo>
                  <a:pt x="3290627" y="712014"/>
                </a:lnTo>
                <a:cubicBezTo>
                  <a:pt x="3097084" y="651816"/>
                  <a:pt x="2891305" y="619386"/>
                  <a:pt x="2677953" y="619386"/>
                </a:cubicBezTo>
                <a:cubicBezTo>
                  <a:pt x="1611191" y="619386"/>
                  <a:pt x="733785" y="1430119"/>
                  <a:pt x="628276" y="2469045"/>
                </a:cubicBezTo>
                <a:lnTo>
                  <a:pt x="619386" y="2645114"/>
                </a:lnTo>
                <a:lnTo>
                  <a:pt x="0" y="2645114"/>
                </a:lnTo>
                <a:lnTo>
                  <a:pt x="12088" y="2405717"/>
                </a:lnTo>
                <a:cubicBezTo>
                  <a:pt x="149316" y="1054462"/>
                  <a:pt x="1290493" y="0"/>
                  <a:pt x="2677953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80596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4619F-25D0-4307-81CD-C24C74EF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92500" lnSpcReduction="20000"/>
          </a:bodyPr>
          <a:lstStyle/>
          <a:p>
            <a:fld id="{748B5987-9647-4253-899C-3B9819D6D8A0}" type="datetime1">
              <a:rPr lang="en-US" altLang="en-US" smtClean="0"/>
              <a:t>5/14/2024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B25F-898B-4C1A-94A9-699B8B5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2F0A-76EB-4E77-8AF6-5F91F228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7F65B630-C7FF-41C0-9923-C5E5E29EED8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7751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307103-D92B-4D3C-B386-9FD5879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354"/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920D0-E0E5-40BB-AEDA-3D7A0909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16C00-AE39-4635-9F10-B7233D2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2D871-753D-4991-B44B-EFAE9F868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en-US" altLang="en-US" smtClean="0"/>
              <a:t>5/14/2024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3E9ED-4E00-42D1-BFBF-5EBD27D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4" r:id="rId5"/>
    <p:sldLayoutId id="2147483655" r:id="rId6"/>
    <p:sldLayoutId id="2147483656" r:id="rId7"/>
    <p:sldLayoutId id="2147483658" r:id="rId8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1í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śľiḋê">
            <a:extLst>
              <a:ext uri="{FF2B5EF4-FFF2-40B4-BE49-F238E27FC236}">
                <a16:creationId xmlns:a16="http://schemas.microsoft.com/office/drawing/2014/main" id="{6C2532AA-A647-48FF-8A25-36777AF5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550206"/>
            <a:ext cx="10858500" cy="959755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 smtClean="0"/>
              <a:t>HOTEL AGGREGATOR ANALYSIS</a:t>
            </a:r>
            <a:endParaRPr lang="en-US" altLang="en-US" dirty="0"/>
          </a:p>
        </p:txBody>
      </p:sp>
      <p:sp>
        <p:nvSpPr>
          <p:cNvPr id="10" name="íş1íḍê">
            <a:extLst>
              <a:ext uri="{FF2B5EF4-FFF2-40B4-BE49-F238E27FC236}">
                <a16:creationId xmlns:a16="http://schemas.microsoft.com/office/drawing/2014/main" id="{0102F8CF-8DD3-43E5-B521-501A3CF12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3050" y="3851433"/>
            <a:ext cx="4013200" cy="535853"/>
          </a:xfrm>
          <a:prstGeom prst="round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zh-CN" dirty="0" smtClean="0"/>
              <a:t>USING POWERBI</a:t>
            </a:r>
          </a:p>
        </p:txBody>
      </p:sp>
      <p:sp>
        <p:nvSpPr>
          <p:cNvPr id="11" name="íṥ1ïḍé">
            <a:extLst>
              <a:ext uri="{FF2B5EF4-FFF2-40B4-BE49-F238E27FC236}">
                <a16:creationId xmlns:a16="http://schemas.microsoft.com/office/drawing/2014/main" id="{7E21516B-4ABB-4E09-987D-1ABA41122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50804" y="5765074"/>
            <a:ext cx="2104934" cy="299357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BY: MIRACLE OGUNNUSI</a:t>
            </a:r>
          </a:p>
        </p:txBody>
      </p:sp>
      <p:grpSp>
        <p:nvGrpSpPr>
          <p:cNvPr id="3" name="iṣliḑé">
            <a:extLst>
              <a:ext uri="{FF2B5EF4-FFF2-40B4-BE49-F238E27FC236}">
                <a16:creationId xmlns:a16="http://schemas.microsoft.com/office/drawing/2014/main" id="{006DC4D9-3A0B-ADCF-F0D2-E82DF6150435}"/>
              </a:ext>
            </a:extLst>
          </p:cNvPr>
          <p:cNvGrpSpPr/>
          <p:nvPr/>
        </p:nvGrpSpPr>
        <p:grpSpPr>
          <a:xfrm>
            <a:off x="10932408" y="790575"/>
            <a:ext cx="923330" cy="4721875"/>
            <a:chOff x="10932408" y="822238"/>
            <a:chExt cx="923330" cy="4721875"/>
          </a:xfrm>
        </p:grpSpPr>
        <p:sp>
          <p:nvSpPr>
            <p:cNvPr id="15" name="iṩḻïḑé">
              <a:extLst>
                <a:ext uri="{FF2B5EF4-FFF2-40B4-BE49-F238E27FC236}">
                  <a16:creationId xmlns:a16="http://schemas.microsoft.com/office/drawing/2014/main" id="{F8B0F6F1-F02F-A596-151D-CA8D31ACE98F}"/>
                </a:ext>
              </a:extLst>
            </p:cNvPr>
            <p:cNvSpPr txBox="1"/>
            <p:nvPr/>
          </p:nvSpPr>
          <p:spPr>
            <a:xfrm rot="5400000">
              <a:off x="9978476" y="1776170"/>
              <a:ext cx="2831194" cy="923330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5400" b="1" dirty="0">
                  <a:ln w="6350">
                    <a:solidFill>
                      <a:srgbClr val="FFFFFF">
                        <a:alpha val="60000"/>
                      </a:srgbClr>
                    </a:solidFill>
                  </a:ln>
                  <a:noFill/>
                </a:rPr>
                <a:t>HOTEL</a:t>
              </a:r>
              <a:endParaRPr lang="zh-CN" altLang="en-US" sz="5400" b="1" dirty="0">
                <a:ln w="6350">
                  <a:solidFill>
                    <a:srgbClr val="FFFFFF">
                      <a:alpha val="60000"/>
                    </a:srgbClr>
                  </a:solidFill>
                </a:ln>
                <a:noFill/>
              </a:endParaRPr>
            </a:p>
          </p:txBody>
        </p:sp>
        <p:cxnSp>
          <p:nvCxnSpPr>
            <p:cNvPr id="16" name="íŝľïḓé">
              <a:extLst>
                <a:ext uri="{FF2B5EF4-FFF2-40B4-BE49-F238E27FC236}">
                  <a16:creationId xmlns:a16="http://schemas.microsoft.com/office/drawing/2014/main" id="{E1BD0FA7-ED2B-8F5A-80A4-39FFA53AA4B3}"/>
                </a:ext>
              </a:extLst>
            </p:cNvPr>
            <p:cNvCxnSpPr/>
            <p:nvPr/>
          </p:nvCxnSpPr>
          <p:spPr>
            <a:xfrm flipH="1" flipV="1">
              <a:off x="11384881" y="3716803"/>
              <a:ext cx="0" cy="182731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íS1ídè">
            <a:extLst>
              <a:ext uri="{FF2B5EF4-FFF2-40B4-BE49-F238E27FC236}">
                <a16:creationId xmlns:a16="http://schemas.microsoft.com/office/drawing/2014/main" id="{A0A90C71-0104-6410-3845-A962F1A58E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56" y="680145"/>
            <a:ext cx="276017" cy="276017"/>
          </a:xfrm>
          <a:prstGeom prst="rect">
            <a:avLst/>
          </a:prstGeom>
        </p:spPr>
      </p:pic>
      <p:sp>
        <p:nvSpPr>
          <p:cNvPr id="18" name="iśļîḓé">
            <a:extLst>
              <a:ext uri="{FF2B5EF4-FFF2-40B4-BE49-F238E27FC236}">
                <a16:creationId xmlns:a16="http://schemas.microsoft.com/office/drawing/2014/main" id="{967B8CCC-6658-8B63-EDD3-532E5C827E46}"/>
              </a:ext>
            </a:extLst>
          </p:cNvPr>
          <p:cNvSpPr/>
          <p:nvPr/>
        </p:nvSpPr>
        <p:spPr>
          <a:xfrm>
            <a:off x="683260" y="2540000"/>
            <a:ext cx="79268" cy="7926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íṡḷidê">
            <a:extLst>
              <a:ext uri="{FF2B5EF4-FFF2-40B4-BE49-F238E27FC236}">
                <a16:creationId xmlns:a16="http://schemas.microsoft.com/office/drawing/2014/main" id="{88B88398-CAE7-56A5-DEEE-503C020FF6B2}"/>
              </a:ext>
            </a:extLst>
          </p:cNvPr>
          <p:cNvSpPr/>
          <p:nvPr/>
        </p:nvSpPr>
        <p:spPr>
          <a:xfrm>
            <a:off x="683260" y="2827908"/>
            <a:ext cx="79268" cy="79268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ï$ḻîḓê">
            <a:extLst>
              <a:ext uri="{FF2B5EF4-FFF2-40B4-BE49-F238E27FC236}">
                <a16:creationId xmlns:a16="http://schemas.microsoft.com/office/drawing/2014/main" id="{F9AEC1BB-59CC-7E9E-47C9-E49ABDD15FB3}"/>
              </a:ext>
            </a:extLst>
          </p:cNvPr>
          <p:cNvSpPr/>
          <p:nvPr/>
        </p:nvSpPr>
        <p:spPr>
          <a:xfrm>
            <a:off x="683260" y="3115816"/>
            <a:ext cx="79268" cy="7926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2142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 animBg="1"/>
      <p:bldP spid="11" grpId="0" build="p"/>
      <p:bldP spid="18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$ḻ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1iḍe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7F65B630-C7FF-41C0-9923-C5E5E29EED81}" type="slidenum">
              <a:rPr lang="en-US" altLang="en-US" smtClean="0"/>
              <a:t>10</a:t>
            </a:fld>
            <a:endParaRPr lang="zh-CN" altLang="en-US"/>
          </a:p>
        </p:txBody>
      </p:sp>
      <p:pic>
        <p:nvPicPr>
          <p:cNvPr id="6" name="îSļiḋè">
            <a:extLst>
              <a:ext uri="{FF2B5EF4-FFF2-40B4-BE49-F238E27FC236}">
                <a16:creationId xmlns:a16="http://schemas.microsoft.com/office/drawing/2014/main" id="{66B83EC0-07DB-0207-D9DE-68BA70DE763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2" r="25142"/>
          <a:stretch>
            <a:fillRect/>
          </a:stretch>
        </p:blipFill>
        <p:spPr>
          <a:xfrm>
            <a:off x="7417486" y="0"/>
            <a:ext cx="4774514" cy="6858000"/>
          </a:xfrm>
          <a:prstGeom prst="rect">
            <a:avLst/>
          </a:prstGeom>
        </p:spPr>
      </p:pic>
      <p:sp>
        <p:nvSpPr>
          <p:cNvPr id="7" name="ïṥlîdé">
            <a:extLst>
              <a:ext uri="{FF2B5EF4-FFF2-40B4-BE49-F238E27FC236}">
                <a16:creationId xmlns:a16="http://schemas.microsoft.com/office/drawing/2014/main" id="{77B5E8ED-432C-FE3E-A093-DCA3F1D04CAA}"/>
              </a:ext>
            </a:extLst>
          </p:cNvPr>
          <p:cNvSpPr/>
          <p:nvPr/>
        </p:nvSpPr>
        <p:spPr>
          <a:xfrm>
            <a:off x="7271656" y="0"/>
            <a:ext cx="4920343" cy="6858000"/>
          </a:xfrm>
          <a:prstGeom prst="rect">
            <a:avLst/>
          </a:prstGeom>
          <a:solidFill>
            <a:srgbClr val="064E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08858A-2776-B559-FB5D-A3EE6559BFB1}"/>
              </a:ext>
            </a:extLst>
          </p:cNvPr>
          <p:cNvSpPr txBox="1"/>
          <p:nvPr/>
        </p:nvSpPr>
        <p:spPr>
          <a:xfrm>
            <a:off x="1006000" y="2955233"/>
            <a:ext cx="4277821" cy="16690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3765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25000"/>
              <a:defRPr/>
            </a:pPr>
            <a:endParaRPr lang="en-US" altLang="en-US" sz="1600" dirty="0" smtClean="0">
              <a:solidFill>
                <a:schemeClr val="accent2"/>
              </a:solidFill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  <a:p>
            <a:pPr lvl="0" algn="just" defTabSz="913765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25000"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4926" y="87085"/>
            <a:ext cx="258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RECOMMENDATIONS</a:t>
            </a:r>
            <a:endParaRPr lang="en-US" b="1" dirty="0"/>
          </a:p>
        </p:txBody>
      </p:sp>
      <p:sp>
        <p:nvSpPr>
          <p:cNvPr id="14" name="íṥlïdè">
            <a:extLst>
              <a:ext uri="{FF2B5EF4-FFF2-40B4-BE49-F238E27FC236}">
                <a16:creationId xmlns:a16="http://schemas.microsoft.com/office/drawing/2014/main" id="{40A0C358-9905-0F44-C83B-1420BA5A7F84}"/>
              </a:ext>
            </a:extLst>
          </p:cNvPr>
          <p:cNvSpPr txBox="1"/>
          <p:nvPr/>
        </p:nvSpPr>
        <p:spPr>
          <a:xfrm>
            <a:off x="43542" y="609601"/>
            <a:ext cx="5634446" cy="3474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b="1" dirty="0">
              <a:latin typeface="+mn-lt"/>
            </a:endParaRPr>
          </a:p>
        </p:txBody>
      </p:sp>
      <p:sp>
        <p:nvSpPr>
          <p:cNvPr id="16" name="íṥlïdè">
            <a:extLst>
              <a:ext uri="{FF2B5EF4-FFF2-40B4-BE49-F238E27FC236}">
                <a16:creationId xmlns:a16="http://schemas.microsoft.com/office/drawing/2014/main" id="{40A0C358-9905-0F44-C83B-1420BA5A7F84}"/>
              </a:ext>
            </a:extLst>
          </p:cNvPr>
          <p:cNvSpPr txBox="1"/>
          <p:nvPr/>
        </p:nvSpPr>
        <p:spPr>
          <a:xfrm>
            <a:off x="43542" y="456417"/>
            <a:ext cx="5634446" cy="4502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1" y="456419"/>
            <a:ext cx="7228113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endPara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focus should be 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listings in popular neighborhoods such as Melbourne, Australia, which has the highest count of host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listings, and listings should be optimized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these areas to attract more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guests.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aggregator platform: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and promotional support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provided 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listings in popular neighborhoods to increase visibility and booking opportunities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and Availability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trends based on property types, room types, and accommodation capacity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done often to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competitive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pricing. Pricing strategies should be optimized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peak periods to maximize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revenue.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aggregator platform: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ata-driven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recommendations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offered to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to optimize pricing strategies and improve listing performance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Performance</a:t>
            </a:r>
          </a:p>
          <a:p>
            <a:endPara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Hosts: Hosts should aim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superhost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status by providing exceptional hospitality, maintaining cleanliness, and garnering positive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reviews.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Hosts should ensure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and phone verification for all listings to build trust and credibility.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Hosts should maintain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 response time, ideally within an hour, to increase booking opportunities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satisfaction.</a:t>
            </a:r>
          </a:p>
          <a:p>
            <a:endPara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Aggregator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Platform: Training and support should be given to hosts to encourage them to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for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superhost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status.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The importance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verification for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hosts should be provided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trust among guests.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Tools should be provided to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to streamline communication and response management to ensure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timely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responses.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1974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$ḻ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1iḍe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7F65B630-C7FF-41C0-9923-C5E5E29EED81}" type="slidenum">
              <a:rPr lang="en-US" altLang="en-US" smtClean="0"/>
              <a:t>11</a:t>
            </a:fld>
            <a:endParaRPr lang="zh-CN" altLang="en-US"/>
          </a:p>
        </p:txBody>
      </p:sp>
      <p:pic>
        <p:nvPicPr>
          <p:cNvPr id="6" name="îSļiḋè">
            <a:extLst>
              <a:ext uri="{FF2B5EF4-FFF2-40B4-BE49-F238E27FC236}">
                <a16:creationId xmlns:a16="http://schemas.microsoft.com/office/drawing/2014/main" id="{66B83EC0-07DB-0207-D9DE-68BA70DE763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2" r="25142"/>
          <a:stretch>
            <a:fillRect/>
          </a:stretch>
        </p:blipFill>
        <p:spPr>
          <a:xfrm>
            <a:off x="7417486" y="0"/>
            <a:ext cx="4774514" cy="6858000"/>
          </a:xfrm>
          <a:prstGeom prst="rect">
            <a:avLst/>
          </a:prstGeom>
        </p:spPr>
      </p:pic>
      <p:sp>
        <p:nvSpPr>
          <p:cNvPr id="7" name="ïṥlîdé">
            <a:extLst>
              <a:ext uri="{FF2B5EF4-FFF2-40B4-BE49-F238E27FC236}">
                <a16:creationId xmlns:a16="http://schemas.microsoft.com/office/drawing/2014/main" id="{77B5E8ED-432C-FE3E-A093-DCA3F1D04CAA}"/>
              </a:ext>
            </a:extLst>
          </p:cNvPr>
          <p:cNvSpPr/>
          <p:nvPr/>
        </p:nvSpPr>
        <p:spPr>
          <a:xfrm>
            <a:off x="7271656" y="0"/>
            <a:ext cx="4920343" cy="6858000"/>
          </a:xfrm>
          <a:prstGeom prst="rect">
            <a:avLst/>
          </a:prstGeom>
          <a:solidFill>
            <a:srgbClr val="064E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08858A-2776-B559-FB5D-A3EE6559BFB1}"/>
              </a:ext>
            </a:extLst>
          </p:cNvPr>
          <p:cNvSpPr txBox="1"/>
          <p:nvPr/>
        </p:nvSpPr>
        <p:spPr>
          <a:xfrm>
            <a:off x="1006000" y="2955233"/>
            <a:ext cx="4277821" cy="16690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just" defTabSz="913765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25000"/>
              <a:defRPr/>
            </a:pPr>
            <a:endParaRPr lang="en-US" altLang="en-US" sz="1600" dirty="0" smtClean="0">
              <a:solidFill>
                <a:schemeClr val="accent2"/>
              </a:solidFill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  <a:p>
            <a:pPr lvl="0" algn="just" defTabSz="913765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25000"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4926" y="87085"/>
            <a:ext cx="258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RECOMMENDATIONS</a:t>
            </a:r>
            <a:endParaRPr lang="en-US" b="1" dirty="0"/>
          </a:p>
        </p:txBody>
      </p:sp>
      <p:sp>
        <p:nvSpPr>
          <p:cNvPr id="14" name="íṥlïdè">
            <a:extLst>
              <a:ext uri="{FF2B5EF4-FFF2-40B4-BE49-F238E27FC236}">
                <a16:creationId xmlns:a16="http://schemas.microsoft.com/office/drawing/2014/main" id="{40A0C358-9905-0F44-C83B-1420BA5A7F84}"/>
              </a:ext>
            </a:extLst>
          </p:cNvPr>
          <p:cNvSpPr txBox="1"/>
          <p:nvPr/>
        </p:nvSpPr>
        <p:spPr>
          <a:xfrm>
            <a:off x="43542" y="609601"/>
            <a:ext cx="5634446" cy="34747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b="1" dirty="0">
              <a:latin typeface="+mn-lt"/>
            </a:endParaRPr>
          </a:p>
        </p:txBody>
      </p:sp>
      <p:sp>
        <p:nvSpPr>
          <p:cNvPr id="16" name="íṥlïdè">
            <a:extLst>
              <a:ext uri="{FF2B5EF4-FFF2-40B4-BE49-F238E27FC236}">
                <a16:creationId xmlns:a16="http://schemas.microsoft.com/office/drawing/2014/main" id="{40A0C358-9905-0F44-C83B-1420BA5A7F84}"/>
              </a:ext>
            </a:extLst>
          </p:cNvPr>
          <p:cNvSpPr txBox="1"/>
          <p:nvPr/>
        </p:nvSpPr>
        <p:spPr>
          <a:xfrm>
            <a:off x="43542" y="456417"/>
            <a:ext cx="5634446" cy="4502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42" y="456418"/>
            <a:ext cx="71236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Scores and Guest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</a:t>
            </a:r>
          </a:p>
          <a:p>
            <a:endPara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ttention should be given to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review categories such as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cleanliness, communication, and location to identify areas for improvement.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should be implemented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guests’ issues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enhance overall guest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aggregator platform: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Hosts should be provided with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and support to improve review scores and enhance guest satisfaction, ultimately improving the platform's reputation and attracting more guests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Type and Room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endParaRPr lang="en-US" sz="1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hosts: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property types and room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should be analyzed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trends in guest preferences.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Accommodation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setups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considered diversified to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cater to different guest needs and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preferences.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aggregator platform: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recommendations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offered to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on popular property types and room setups to optimize listing configurations and improve booking rates.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these recommendations, hosts can enhance their listing performance, improve guest satisfaction, and maximize revenue potential. Similarly, the aggregator platform can strengthen its offering, attract more guests, and maintain a competitive edge in the market.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7581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ṡļ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S1îḋe">
            <a:extLst>
              <a:ext uri="{FF2B5EF4-FFF2-40B4-BE49-F238E27FC236}">
                <a16:creationId xmlns:a16="http://schemas.microsoft.com/office/drawing/2014/main" id="{DFD52094-98C0-4141-A04B-98B9DF4DFA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34118" y="1789889"/>
            <a:ext cx="8823325" cy="1643062"/>
          </a:xfrm>
        </p:spPr>
        <p:txBody>
          <a:bodyPr>
            <a:normAutofit/>
          </a:bodyPr>
          <a:lstStyle/>
          <a:p>
            <a:pPr algn="r"/>
            <a:r>
              <a:rPr lang="en-GB" altLang="zh-CN" sz="5400" dirty="0">
                <a:solidFill>
                  <a:srgbClr val="FFFFFF"/>
                </a:solidFill>
              </a:rPr>
              <a:t>Thank </a:t>
            </a:r>
            <a:r>
              <a:rPr lang="en-GB" altLang="zh-CN" sz="5400" dirty="0" smtClean="0">
                <a:solidFill>
                  <a:srgbClr val="FFFFFF"/>
                </a:solidFill>
              </a:rPr>
              <a:t>you</a:t>
            </a:r>
            <a:endParaRPr lang="en-GB" altLang="zh-CN" sz="5400" dirty="0">
              <a:solidFill>
                <a:srgbClr val="FFFFFF"/>
              </a:solidFill>
            </a:endParaRPr>
          </a:p>
        </p:txBody>
      </p:sp>
      <p:sp>
        <p:nvSpPr>
          <p:cNvPr id="4" name="i$ḷiḓê">
            <a:extLst>
              <a:ext uri="{FF2B5EF4-FFF2-40B4-BE49-F238E27FC236}">
                <a16:creationId xmlns:a16="http://schemas.microsoft.com/office/drawing/2014/main" id="{0280FE23-3FD0-4989-BBD8-F98469242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4118" y="3538553"/>
            <a:ext cx="8823325" cy="296271"/>
          </a:xfrm>
        </p:spPr>
        <p:txBody>
          <a:bodyPr/>
          <a:lstStyle/>
          <a:p>
            <a:pPr algn="r"/>
            <a:r>
              <a:rPr lang="en-GB" altLang="zh-CN" dirty="0" smtClean="0">
                <a:solidFill>
                  <a:srgbClr val="FFFFFF"/>
                </a:solidFill>
              </a:rPr>
              <a:t>ANALYZED  BY: MIRACLE OGUNNUSI</a:t>
            </a:r>
          </a:p>
          <a:p>
            <a:pPr algn="r"/>
            <a:endParaRPr lang="en-GB" altLang="zh-CN" dirty="0">
              <a:solidFill>
                <a:srgbClr val="FFFFFF"/>
              </a:solidFill>
            </a:endParaRPr>
          </a:p>
        </p:txBody>
      </p:sp>
      <p:grpSp>
        <p:nvGrpSpPr>
          <p:cNvPr id="6" name="ïSļîḓé">
            <a:extLst>
              <a:ext uri="{FF2B5EF4-FFF2-40B4-BE49-F238E27FC236}">
                <a16:creationId xmlns:a16="http://schemas.microsoft.com/office/drawing/2014/main" id="{FAE135A2-2411-36A9-A1A7-1575CEF1C170}"/>
              </a:ext>
            </a:extLst>
          </p:cNvPr>
          <p:cNvGrpSpPr/>
          <p:nvPr/>
        </p:nvGrpSpPr>
        <p:grpSpPr>
          <a:xfrm>
            <a:off x="774700" y="2152650"/>
            <a:ext cx="923330" cy="3748957"/>
            <a:chOff x="10932408" y="1092831"/>
            <a:chExt cx="923330" cy="3748957"/>
          </a:xfrm>
        </p:grpSpPr>
        <p:sp>
          <p:nvSpPr>
            <p:cNvPr id="7" name="îṥļîḋè">
              <a:extLst>
                <a:ext uri="{FF2B5EF4-FFF2-40B4-BE49-F238E27FC236}">
                  <a16:creationId xmlns:a16="http://schemas.microsoft.com/office/drawing/2014/main" id="{4A024B1A-A4F4-C2ED-CC3D-9899B8404FBE}"/>
                </a:ext>
              </a:extLst>
            </p:cNvPr>
            <p:cNvSpPr txBox="1"/>
            <p:nvPr/>
          </p:nvSpPr>
          <p:spPr>
            <a:xfrm rot="5400000">
              <a:off x="10113772" y="1911467"/>
              <a:ext cx="25606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5400" b="1">
                  <a:ln w="6350">
                    <a:solidFill>
                      <a:srgbClr val="FFFFFF">
                        <a:alpha val="60000"/>
                      </a:srgbClr>
                    </a:solidFill>
                  </a:ln>
                  <a:noFill/>
                </a:rPr>
                <a:t>HOTEL</a:t>
              </a:r>
              <a:endParaRPr lang="zh-CN" altLang="en-US" sz="5400" b="1">
                <a:ln w="6350">
                  <a:solidFill>
                    <a:srgbClr val="FFFFFF">
                      <a:alpha val="60000"/>
                    </a:srgbClr>
                  </a:solidFill>
                </a:ln>
                <a:noFill/>
              </a:endParaRPr>
            </a:p>
          </p:txBody>
        </p:sp>
        <p:cxnSp>
          <p:nvCxnSpPr>
            <p:cNvPr id="8" name="ïşlíḋé">
              <a:extLst>
                <a:ext uri="{FF2B5EF4-FFF2-40B4-BE49-F238E27FC236}">
                  <a16:creationId xmlns:a16="http://schemas.microsoft.com/office/drawing/2014/main" id="{F4231C34-1732-CBA2-FF54-1090E9764328}"/>
                </a:ext>
              </a:extLst>
            </p:cNvPr>
            <p:cNvCxnSpPr/>
            <p:nvPr/>
          </p:nvCxnSpPr>
          <p:spPr>
            <a:xfrm flipH="1" flipV="1">
              <a:off x="11384881" y="3716803"/>
              <a:ext cx="0" cy="1124985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244654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ṡľ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ṧļïďè">
            <a:extLst>
              <a:ext uri="{FF2B5EF4-FFF2-40B4-BE49-F238E27FC236}">
                <a16:creationId xmlns:a16="http://schemas.microsoft.com/office/drawing/2014/main" id="{0B40080D-F44F-4286-BA93-F1AF2537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7F65B630-C7FF-41C0-9923-C5E5E29EED81}" type="slidenum">
              <a:rPr lang="en-US" altLang="zh-CN" smtClean="0"/>
              <a:t>2</a:t>
            </a:fld>
            <a:endParaRPr lang="en-US" altLang="zh-CN"/>
          </a:p>
        </p:txBody>
      </p:sp>
      <p:sp>
        <p:nvSpPr>
          <p:cNvPr id="7" name="ïṥḷíḑe">
            <a:extLst>
              <a:ext uri="{FF2B5EF4-FFF2-40B4-BE49-F238E27FC236}">
                <a16:creationId xmlns:a16="http://schemas.microsoft.com/office/drawing/2014/main" id="{F7D073E3-3026-2A18-AADC-C619EF4259D5}"/>
              </a:ext>
            </a:extLst>
          </p:cNvPr>
          <p:cNvSpPr/>
          <p:nvPr/>
        </p:nvSpPr>
        <p:spPr>
          <a:xfrm>
            <a:off x="338364" y="384629"/>
            <a:ext cx="644071" cy="644071"/>
          </a:xfrm>
          <a:prstGeom prst="donut">
            <a:avLst>
              <a:gd name="adj" fmla="val 14936"/>
            </a:avLst>
          </a:prstGeom>
          <a:solidFill>
            <a:schemeClr val="tx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lIns="91440" tIns="93600" rIns="91440" bIns="45720" rtlCol="0" anchor="ctr"/>
          <a:lstStyle/>
          <a:p>
            <a:pPr algn="ctr"/>
            <a:endParaRPr kumimoji="1" lang="zh-CN" altLang="en-US" sz="10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íṧḻïḋè">
            <a:extLst>
              <a:ext uri="{FF2B5EF4-FFF2-40B4-BE49-F238E27FC236}">
                <a16:creationId xmlns:a16="http://schemas.microsoft.com/office/drawing/2014/main" id="{9B49525F-676D-9ED9-9E67-AFFE7BEB03C8}"/>
              </a:ext>
            </a:extLst>
          </p:cNvPr>
          <p:cNvSpPr/>
          <p:nvPr/>
        </p:nvSpPr>
        <p:spPr>
          <a:xfrm>
            <a:off x="9853464" y="1"/>
            <a:ext cx="2338536" cy="2644245"/>
          </a:xfrm>
          <a:custGeom>
            <a:avLst/>
            <a:gdLst>
              <a:gd name="connsiteX0" fmla="*/ 227320 w 2338536"/>
              <a:gd name="connsiteY0" fmla="*/ 0 h 2644245"/>
              <a:gd name="connsiteX1" fmla="*/ 2338536 w 2338536"/>
              <a:gd name="connsiteY1" fmla="*/ 0 h 2644245"/>
              <a:gd name="connsiteX2" fmla="*/ 2338536 w 2338536"/>
              <a:gd name="connsiteY2" fmla="*/ 2551925 h 2644245"/>
              <a:gd name="connsiteX3" fmla="*/ 2304488 w 2338536"/>
              <a:gd name="connsiteY3" fmla="*/ 2564387 h 2644245"/>
              <a:gd name="connsiteX4" fmla="*/ 1776277 w 2338536"/>
              <a:gd name="connsiteY4" fmla="*/ 2644245 h 2644245"/>
              <a:gd name="connsiteX5" fmla="*/ 0 w 2338536"/>
              <a:gd name="connsiteY5" fmla="*/ 867968 h 2644245"/>
              <a:gd name="connsiteX6" fmla="*/ 214387 w 2338536"/>
              <a:gd name="connsiteY6" fmla="*/ 21289 h 264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8536" h="2644245">
                <a:moveTo>
                  <a:pt x="227320" y="0"/>
                </a:moveTo>
                <a:lnTo>
                  <a:pt x="2338536" y="0"/>
                </a:lnTo>
                <a:lnTo>
                  <a:pt x="2338536" y="2551925"/>
                </a:lnTo>
                <a:lnTo>
                  <a:pt x="2304488" y="2564387"/>
                </a:lnTo>
                <a:cubicBezTo>
                  <a:pt x="2137626" y="2616287"/>
                  <a:pt x="1960217" y="2644245"/>
                  <a:pt x="1776277" y="2644245"/>
                </a:cubicBezTo>
                <a:cubicBezTo>
                  <a:pt x="795266" y="2644245"/>
                  <a:pt x="0" y="1848979"/>
                  <a:pt x="0" y="867968"/>
                </a:cubicBezTo>
                <a:cubicBezTo>
                  <a:pt x="0" y="561402"/>
                  <a:pt x="77663" y="272975"/>
                  <a:pt x="214387" y="21289"/>
                </a:cubicBezTo>
                <a:close/>
              </a:path>
            </a:pathLst>
          </a:custGeom>
          <a:solidFill>
            <a:schemeClr val="tx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lIns="91440" tIns="93600" rIns="91440" bIns="45720" rtlCol="0" anchor="ctr"/>
          <a:lstStyle/>
          <a:p>
            <a:pPr algn="ctr"/>
            <a:endParaRPr kumimoji="1" lang="zh-CN" altLang="en-US" sz="10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iṣļïďé">
            <a:extLst>
              <a:ext uri="{FF2B5EF4-FFF2-40B4-BE49-F238E27FC236}">
                <a16:creationId xmlns:a16="http://schemas.microsoft.com/office/drawing/2014/main" id="{4733EC54-E80A-7EC6-69CE-46359913243A}"/>
              </a:ext>
            </a:extLst>
          </p:cNvPr>
          <p:cNvSpPr/>
          <p:nvPr/>
        </p:nvSpPr>
        <p:spPr>
          <a:xfrm>
            <a:off x="8640537" y="146192"/>
            <a:ext cx="3158671" cy="3158671"/>
          </a:xfrm>
          <a:prstGeom prst="blockArc">
            <a:avLst>
              <a:gd name="adj1" fmla="val 21550601"/>
              <a:gd name="adj2" fmla="val 5291015"/>
              <a:gd name="adj3" fmla="val 218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CFA4357-0D26-455B-CDFB-7C462ECFADAA}"/>
              </a:ext>
            </a:extLst>
          </p:cNvPr>
          <p:cNvGrpSpPr/>
          <p:nvPr/>
        </p:nvGrpSpPr>
        <p:grpSpPr>
          <a:xfrm>
            <a:off x="660400" y="1130300"/>
            <a:ext cx="10008974" cy="4949936"/>
            <a:chOff x="660400" y="1130300"/>
            <a:chExt cx="10008974" cy="4949936"/>
          </a:xfrm>
        </p:grpSpPr>
        <p:sp>
          <p:nvSpPr>
            <p:cNvPr id="38" name="ïṩļïďê">
              <a:extLst>
                <a:ext uri="{FF2B5EF4-FFF2-40B4-BE49-F238E27FC236}">
                  <a16:creationId xmlns:a16="http://schemas.microsoft.com/office/drawing/2014/main" id="{419CF07A-C3C1-B6DA-9AAE-3B48AED4181F}"/>
                </a:ext>
              </a:extLst>
            </p:cNvPr>
            <p:cNvSpPr/>
            <p:nvPr/>
          </p:nvSpPr>
          <p:spPr>
            <a:xfrm>
              <a:off x="660400" y="1130300"/>
              <a:ext cx="2723823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3600" b="1">
                  <a:solidFill>
                    <a:schemeClr val="accent1"/>
                  </a:solidFill>
                </a:rPr>
                <a:t>CONTENTS</a:t>
              </a:r>
            </a:p>
          </p:txBody>
        </p:sp>
        <p:grpSp>
          <p:nvGrpSpPr>
            <p:cNvPr id="39" name="ïṧļídé">
              <a:extLst>
                <a:ext uri="{FF2B5EF4-FFF2-40B4-BE49-F238E27FC236}">
                  <a16:creationId xmlns:a16="http://schemas.microsoft.com/office/drawing/2014/main" id="{A7809C83-7EE4-4067-061E-1407CE9BC571}"/>
                </a:ext>
              </a:extLst>
            </p:cNvPr>
            <p:cNvGrpSpPr/>
            <p:nvPr/>
          </p:nvGrpSpPr>
          <p:grpSpPr>
            <a:xfrm>
              <a:off x="1522627" y="2389550"/>
              <a:ext cx="4112633" cy="1611786"/>
              <a:chOff x="3308335" y="2381308"/>
              <a:chExt cx="4112633" cy="1611786"/>
            </a:xfrm>
          </p:grpSpPr>
          <p:grpSp>
            <p:nvGrpSpPr>
              <p:cNvPr id="67" name="işļîḋê">
                <a:extLst>
                  <a:ext uri="{FF2B5EF4-FFF2-40B4-BE49-F238E27FC236}">
                    <a16:creationId xmlns:a16="http://schemas.microsoft.com/office/drawing/2014/main" id="{4E2DC683-4DBD-1ABA-E21C-DD679BC52511}"/>
                  </a:ext>
                </a:extLst>
              </p:cNvPr>
              <p:cNvGrpSpPr/>
              <p:nvPr/>
            </p:nvGrpSpPr>
            <p:grpSpPr>
              <a:xfrm>
                <a:off x="4285231" y="2381308"/>
                <a:ext cx="3135737" cy="1611786"/>
                <a:chOff x="2877757" y="3243993"/>
                <a:chExt cx="3135737" cy="1611786"/>
              </a:xfrm>
            </p:grpSpPr>
            <p:grpSp>
              <p:nvGrpSpPr>
                <p:cNvPr id="71" name="iṥľïḑé">
                  <a:extLst>
                    <a:ext uri="{FF2B5EF4-FFF2-40B4-BE49-F238E27FC236}">
                      <a16:creationId xmlns:a16="http://schemas.microsoft.com/office/drawing/2014/main" id="{B0CEAAC6-9742-E67C-734B-033A68605605}"/>
                    </a:ext>
                  </a:extLst>
                </p:cNvPr>
                <p:cNvGrpSpPr/>
                <p:nvPr/>
              </p:nvGrpSpPr>
              <p:grpSpPr>
                <a:xfrm>
                  <a:off x="2877757" y="4019108"/>
                  <a:ext cx="3135737" cy="836671"/>
                  <a:chOff x="2492017" y="2838545"/>
                  <a:chExt cx="3135737" cy="836671"/>
                </a:xfrm>
              </p:grpSpPr>
              <p:sp>
                <p:nvSpPr>
                  <p:cNvPr id="73" name="îṩḻîďê">
                    <a:extLst>
                      <a:ext uri="{FF2B5EF4-FFF2-40B4-BE49-F238E27FC236}">
                        <a16:creationId xmlns:a16="http://schemas.microsoft.com/office/drawing/2014/main" id="{E953FE1D-0EC5-B411-4382-66017F57716D}"/>
                      </a:ext>
                    </a:extLst>
                  </p:cNvPr>
                  <p:cNvSpPr/>
                  <p:nvPr/>
                </p:nvSpPr>
                <p:spPr>
                  <a:xfrm>
                    <a:off x="2492017" y="2838545"/>
                    <a:ext cx="313573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kumimoji="1" lang="en-US" altLang="zh-CN" sz="1600" b="1" dirty="0" smtClean="0">
                        <a:solidFill>
                          <a:schemeClr val="tx1"/>
                        </a:solidFill>
                      </a:rPr>
                      <a:t>Problem Statement </a:t>
                    </a:r>
                    <a:endParaRPr kumimoji="1" lang="en-US" altLang="zh-CN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4" name="iṥļíḓé">
                    <a:extLst>
                      <a:ext uri="{FF2B5EF4-FFF2-40B4-BE49-F238E27FC236}">
                        <a16:creationId xmlns:a16="http://schemas.microsoft.com/office/drawing/2014/main" id="{0C4346F3-9EF4-8499-35E6-5BC8905A7932}"/>
                      </a:ext>
                    </a:extLst>
                  </p:cNvPr>
                  <p:cNvSpPr/>
                  <p:nvPr/>
                </p:nvSpPr>
                <p:spPr>
                  <a:xfrm>
                    <a:off x="2492017" y="3182773"/>
                    <a:ext cx="2901977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000" dirty="0" smtClean="0">
                        <a:solidFill>
                          <a:schemeClr val="tx2"/>
                        </a:solidFill>
                      </a:rPr>
                      <a:t>The aim of the project and what we are looking to achieve.</a:t>
                    </a:r>
                    <a:endParaRPr kumimoji="1" lang="en-US" altLang="zh-CN" sz="1000" dirty="0">
                      <a:solidFill>
                        <a:schemeClr val="tx2"/>
                      </a:solidFill>
                    </a:endParaRPr>
                  </a:p>
                </p:txBody>
              </p:sp>
            </p:grpSp>
            <p:sp>
              <p:nvSpPr>
                <p:cNvPr id="72" name="ïṡḻíde">
                  <a:extLst>
                    <a:ext uri="{FF2B5EF4-FFF2-40B4-BE49-F238E27FC236}">
                      <a16:creationId xmlns:a16="http://schemas.microsoft.com/office/drawing/2014/main" id="{2B072108-20EF-EE17-8634-55EC29F0F7D7}"/>
                    </a:ext>
                  </a:extLst>
                </p:cNvPr>
                <p:cNvSpPr txBox="1"/>
                <p:nvPr/>
              </p:nvSpPr>
              <p:spPr>
                <a:xfrm>
                  <a:off x="2877757" y="3243993"/>
                  <a:ext cx="813043" cy="76944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kumimoji="1" lang="en-US" altLang="zh-CN" sz="4400" b="1"/>
                    <a:t>01</a:t>
                  </a:r>
                  <a:endParaRPr kumimoji="1" lang="zh-CN" altLang="en-US" sz="4400" b="1"/>
                </a:p>
              </p:txBody>
            </p:sp>
          </p:grpSp>
          <p:grpSp>
            <p:nvGrpSpPr>
              <p:cNvPr id="68" name="ïş1iḑê">
                <a:extLst>
                  <a:ext uri="{FF2B5EF4-FFF2-40B4-BE49-F238E27FC236}">
                    <a16:creationId xmlns:a16="http://schemas.microsoft.com/office/drawing/2014/main" id="{3E983287-0B8A-AB5D-C15B-AD376A9ACAE6}"/>
                  </a:ext>
                </a:extLst>
              </p:cNvPr>
              <p:cNvGrpSpPr/>
              <p:nvPr/>
            </p:nvGrpSpPr>
            <p:grpSpPr>
              <a:xfrm>
                <a:off x="3308335" y="2844049"/>
                <a:ext cx="665465" cy="665465"/>
                <a:chOff x="2832175" y="5599496"/>
                <a:chExt cx="540000" cy="540000"/>
              </a:xfrm>
            </p:grpSpPr>
            <p:sp>
              <p:nvSpPr>
                <p:cNvPr id="69" name="ï$lídé">
                  <a:extLst>
                    <a:ext uri="{FF2B5EF4-FFF2-40B4-BE49-F238E27FC236}">
                      <a16:creationId xmlns:a16="http://schemas.microsoft.com/office/drawing/2014/main" id="{798CEF40-B14A-7F17-B180-E3243AC10844}"/>
                    </a:ext>
                  </a:extLst>
                </p:cNvPr>
                <p:cNvSpPr txBox="1"/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>
                    <a:noFill/>
                  </a:endParaRPr>
                </a:p>
              </p:txBody>
            </p:sp>
            <p:sp>
              <p:nvSpPr>
                <p:cNvPr id="70" name="ïşḻiḋè">
                  <a:extLst>
                    <a:ext uri="{FF2B5EF4-FFF2-40B4-BE49-F238E27FC236}">
                      <a16:creationId xmlns:a16="http://schemas.microsoft.com/office/drawing/2014/main" id="{E60B54C2-0741-2DF3-A12F-0291663F50A4}"/>
                    </a:ext>
                  </a:extLst>
                </p:cNvPr>
                <p:cNvSpPr/>
                <p:nvPr/>
              </p:nvSpPr>
              <p:spPr>
                <a:xfrm>
                  <a:off x="2989061" y="5731793"/>
                  <a:ext cx="226228" cy="275406"/>
                </a:xfrm>
                <a:custGeom>
                  <a:avLst/>
                  <a:gdLst>
                    <a:gd name="connsiteX0" fmla="*/ 284197 w 438150"/>
                    <a:gd name="connsiteY0" fmla="*/ 621 h 533400"/>
                    <a:gd name="connsiteX1" fmla="*/ 286102 w 438150"/>
                    <a:gd name="connsiteY1" fmla="*/ 621 h 533400"/>
                    <a:gd name="connsiteX2" fmla="*/ 286102 w 438150"/>
                    <a:gd name="connsiteY2" fmla="*/ 124446 h 533400"/>
                    <a:gd name="connsiteX3" fmla="*/ 286102 w 438150"/>
                    <a:gd name="connsiteY3" fmla="*/ 126351 h 533400"/>
                    <a:gd name="connsiteX4" fmla="*/ 314677 w 438150"/>
                    <a:gd name="connsiteY4" fmla="*/ 153021 h 533400"/>
                    <a:gd name="connsiteX5" fmla="*/ 314677 w 438150"/>
                    <a:gd name="connsiteY5" fmla="*/ 153021 h 533400"/>
                    <a:gd name="connsiteX6" fmla="*/ 438502 w 438150"/>
                    <a:gd name="connsiteY6" fmla="*/ 153021 h 533400"/>
                    <a:gd name="connsiteX7" fmla="*/ 438502 w 438150"/>
                    <a:gd name="connsiteY7" fmla="*/ 154926 h 533400"/>
                    <a:gd name="connsiteX8" fmla="*/ 438502 w 438150"/>
                    <a:gd name="connsiteY8" fmla="*/ 505446 h 533400"/>
                    <a:gd name="connsiteX9" fmla="*/ 409927 w 438150"/>
                    <a:gd name="connsiteY9" fmla="*/ 534021 h 533400"/>
                    <a:gd name="connsiteX10" fmla="*/ 28927 w 438150"/>
                    <a:gd name="connsiteY10" fmla="*/ 534021 h 533400"/>
                    <a:gd name="connsiteX11" fmla="*/ 352 w 438150"/>
                    <a:gd name="connsiteY11" fmla="*/ 505446 h 533400"/>
                    <a:gd name="connsiteX12" fmla="*/ 352 w 438150"/>
                    <a:gd name="connsiteY12" fmla="*/ 29196 h 533400"/>
                    <a:gd name="connsiteX13" fmla="*/ 28927 w 438150"/>
                    <a:gd name="connsiteY13" fmla="*/ 621 h 533400"/>
                    <a:gd name="connsiteX14" fmla="*/ 284197 w 438150"/>
                    <a:gd name="connsiteY14" fmla="*/ 621 h 533400"/>
                    <a:gd name="connsiteX15" fmla="*/ 248002 w 438150"/>
                    <a:gd name="connsiteY15" fmla="*/ 200646 h 533400"/>
                    <a:gd name="connsiteX16" fmla="*/ 152752 w 438150"/>
                    <a:gd name="connsiteY16" fmla="*/ 200646 h 533400"/>
                    <a:gd name="connsiteX17" fmla="*/ 152752 w 438150"/>
                    <a:gd name="connsiteY17" fmla="*/ 410196 h 533400"/>
                    <a:gd name="connsiteX18" fmla="*/ 171802 w 438150"/>
                    <a:gd name="connsiteY18" fmla="*/ 410196 h 533400"/>
                    <a:gd name="connsiteX19" fmla="*/ 171802 w 438150"/>
                    <a:gd name="connsiteY19" fmla="*/ 314946 h 533400"/>
                    <a:gd name="connsiteX20" fmla="*/ 248002 w 438150"/>
                    <a:gd name="connsiteY20" fmla="*/ 314946 h 533400"/>
                    <a:gd name="connsiteX21" fmla="*/ 249907 w 438150"/>
                    <a:gd name="connsiteY21" fmla="*/ 314946 h 533400"/>
                    <a:gd name="connsiteX22" fmla="*/ 305152 w 438150"/>
                    <a:gd name="connsiteY22" fmla="*/ 257796 h 533400"/>
                    <a:gd name="connsiteX23" fmla="*/ 248002 w 438150"/>
                    <a:gd name="connsiteY23" fmla="*/ 200646 h 533400"/>
                    <a:gd name="connsiteX24" fmla="*/ 248002 w 438150"/>
                    <a:gd name="connsiteY24" fmla="*/ 200646 h 533400"/>
                    <a:gd name="connsiteX25" fmla="*/ 248002 w 438150"/>
                    <a:gd name="connsiteY25" fmla="*/ 219696 h 533400"/>
                    <a:gd name="connsiteX26" fmla="*/ 286102 w 438150"/>
                    <a:gd name="connsiteY26" fmla="*/ 257796 h 533400"/>
                    <a:gd name="connsiteX27" fmla="*/ 248002 w 438150"/>
                    <a:gd name="connsiteY27" fmla="*/ 295896 h 533400"/>
                    <a:gd name="connsiteX28" fmla="*/ 248002 w 438150"/>
                    <a:gd name="connsiteY28" fmla="*/ 295896 h 533400"/>
                    <a:gd name="connsiteX29" fmla="*/ 171802 w 438150"/>
                    <a:gd name="connsiteY29" fmla="*/ 295896 h 533400"/>
                    <a:gd name="connsiteX30" fmla="*/ 171802 w 438150"/>
                    <a:gd name="connsiteY30" fmla="*/ 219696 h 533400"/>
                    <a:gd name="connsiteX31" fmla="*/ 248002 w 438150"/>
                    <a:gd name="connsiteY31" fmla="*/ 219696 h 533400"/>
                    <a:gd name="connsiteX32" fmla="*/ 428977 w 438150"/>
                    <a:gd name="connsiteY32" fmla="*/ 133971 h 533400"/>
                    <a:gd name="connsiteX33" fmla="*/ 314677 w 438150"/>
                    <a:gd name="connsiteY33" fmla="*/ 133971 h 533400"/>
                    <a:gd name="connsiteX34" fmla="*/ 313724 w 438150"/>
                    <a:gd name="connsiteY34" fmla="*/ 133971 h 533400"/>
                    <a:gd name="connsiteX35" fmla="*/ 305152 w 438150"/>
                    <a:gd name="connsiteY35" fmla="*/ 124446 h 533400"/>
                    <a:gd name="connsiteX36" fmla="*/ 305152 w 438150"/>
                    <a:gd name="connsiteY36" fmla="*/ 124446 h 533400"/>
                    <a:gd name="connsiteX37" fmla="*/ 305152 w 438150"/>
                    <a:gd name="connsiteY37" fmla="*/ 10146 h 533400"/>
                    <a:gd name="connsiteX38" fmla="*/ 428977 w 438150"/>
                    <a:gd name="connsiteY38" fmla="*/ 133971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38150" h="533400">
                      <a:moveTo>
                        <a:pt x="284197" y="621"/>
                      </a:moveTo>
                      <a:cubicBezTo>
                        <a:pt x="285149" y="621"/>
                        <a:pt x="286102" y="621"/>
                        <a:pt x="286102" y="621"/>
                      </a:cubicBezTo>
                      <a:lnTo>
                        <a:pt x="286102" y="124446"/>
                      </a:lnTo>
                      <a:lnTo>
                        <a:pt x="286102" y="126351"/>
                      </a:lnTo>
                      <a:cubicBezTo>
                        <a:pt x="287055" y="141591"/>
                        <a:pt x="299437" y="153021"/>
                        <a:pt x="314677" y="153021"/>
                      </a:cubicBezTo>
                      <a:lnTo>
                        <a:pt x="314677" y="153021"/>
                      </a:lnTo>
                      <a:lnTo>
                        <a:pt x="438502" y="153021"/>
                      </a:lnTo>
                      <a:cubicBezTo>
                        <a:pt x="438502" y="153974"/>
                        <a:pt x="438502" y="154926"/>
                        <a:pt x="438502" y="154926"/>
                      </a:cubicBezTo>
                      <a:lnTo>
                        <a:pt x="438502" y="505446"/>
                      </a:lnTo>
                      <a:cubicBezTo>
                        <a:pt x="438502" y="521639"/>
                        <a:pt x="426120" y="534021"/>
                        <a:pt x="409927" y="534021"/>
                      </a:cubicBezTo>
                      <a:lnTo>
                        <a:pt x="28927" y="534021"/>
                      </a:lnTo>
                      <a:cubicBezTo>
                        <a:pt x="12734" y="534021"/>
                        <a:pt x="352" y="521639"/>
                        <a:pt x="352" y="505446"/>
                      </a:cubicBezTo>
                      <a:lnTo>
                        <a:pt x="352" y="29196"/>
                      </a:lnTo>
                      <a:cubicBezTo>
                        <a:pt x="352" y="13004"/>
                        <a:pt x="12734" y="621"/>
                        <a:pt x="28927" y="621"/>
                      </a:cubicBezTo>
                      <a:lnTo>
                        <a:pt x="284197" y="621"/>
                      </a:lnTo>
                      <a:close/>
                      <a:moveTo>
                        <a:pt x="248002" y="200646"/>
                      </a:moveTo>
                      <a:lnTo>
                        <a:pt x="152752" y="200646"/>
                      </a:lnTo>
                      <a:lnTo>
                        <a:pt x="152752" y="410196"/>
                      </a:lnTo>
                      <a:lnTo>
                        <a:pt x="171802" y="410196"/>
                      </a:lnTo>
                      <a:lnTo>
                        <a:pt x="171802" y="314946"/>
                      </a:lnTo>
                      <a:lnTo>
                        <a:pt x="248002" y="314946"/>
                      </a:lnTo>
                      <a:lnTo>
                        <a:pt x="249907" y="314946"/>
                      </a:lnTo>
                      <a:cubicBezTo>
                        <a:pt x="280387" y="313994"/>
                        <a:pt x="305152" y="288276"/>
                        <a:pt x="305152" y="257796"/>
                      </a:cubicBezTo>
                      <a:cubicBezTo>
                        <a:pt x="305152" y="226364"/>
                        <a:pt x="279434" y="200646"/>
                        <a:pt x="248002" y="200646"/>
                      </a:cubicBezTo>
                      <a:lnTo>
                        <a:pt x="248002" y="200646"/>
                      </a:lnTo>
                      <a:close/>
                      <a:moveTo>
                        <a:pt x="248002" y="219696"/>
                      </a:moveTo>
                      <a:cubicBezTo>
                        <a:pt x="268957" y="219696"/>
                        <a:pt x="286102" y="236841"/>
                        <a:pt x="286102" y="257796"/>
                      </a:cubicBezTo>
                      <a:cubicBezTo>
                        <a:pt x="286102" y="278751"/>
                        <a:pt x="268957" y="295896"/>
                        <a:pt x="248002" y="295896"/>
                      </a:cubicBezTo>
                      <a:lnTo>
                        <a:pt x="248002" y="295896"/>
                      </a:lnTo>
                      <a:lnTo>
                        <a:pt x="171802" y="295896"/>
                      </a:lnTo>
                      <a:lnTo>
                        <a:pt x="171802" y="219696"/>
                      </a:lnTo>
                      <a:lnTo>
                        <a:pt x="248002" y="219696"/>
                      </a:lnTo>
                      <a:close/>
                      <a:moveTo>
                        <a:pt x="428977" y="133971"/>
                      </a:moveTo>
                      <a:lnTo>
                        <a:pt x="314677" y="133971"/>
                      </a:lnTo>
                      <a:lnTo>
                        <a:pt x="313724" y="133971"/>
                      </a:lnTo>
                      <a:cubicBezTo>
                        <a:pt x="308962" y="133019"/>
                        <a:pt x="305152" y="129209"/>
                        <a:pt x="305152" y="124446"/>
                      </a:cubicBezTo>
                      <a:lnTo>
                        <a:pt x="305152" y="124446"/>
                      </a:lnTo>
                      <a:lnTo>
                        <a:pt x="305152" y="10146"/>
                      </a:lnTo>
                      <a:lnTo>
                        <a:pt x="428977" y="13397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40" name="ïśḻïḍé">
              <a:extLst>
                <a:ext uri="{FF2B5EF4-FFF2-40B4-BE49-F238E27FC236}">
                  <a16:creationId xmlns:a16="http://schemas.microsoft.com/office/drawing/2014/main" id="{B69DD725-119E-4DB3-862C-57505DB0B899}"/>
                </a:ext>
              </a:extLst>
            </p:cNvPr>
            <p:cNvGrpSpPr/>
            <p:nvPr/>
          </p:nvGrpSpPr>
          <p:grpSpPr>
            <a:xfrm>
              <a:off x="7767397" y="2389550"/>
              <a:ext cx="2901977" cy="1590947"/>
              <a:chOff x="2877757" y="3243993"/>
              <a:chExt cx="2901977" cy="1590947"/>
            </a:xfrm>
          </p:grpSpPr>
          <p:grpSp>
            <p:nvGrpSpPr>
              <p:cNvPr id="63" name="iŝ1ïḑê">
                <a:extLst>
                  <a:ext uri="{FF2B5EF4-FFF2-40B4-BE49-F238E27FC236}">
                    <a16:creationId xmlns:a16="http://schemas.microsoft.com/office/drawing/2014/main" id="{577B6B17-3C79-B3BD-C81F-2C6E927BB25E}"/>
                  </a:ext>
                </a:extLst>
              </p:cNvPr>
              <p:cNvGrpSpPr/>
              <p:nvPr/>
            </p:nvGrpSpPr>
            <p:grpSpPr>
              <a:xfrm>
                <a:off x="2877757" y="4049885"/>
                <a:ext cx="2901977" cy="785055"/>
                <a:chOff x="2492017" y="2869322"/>
                <a:chExt cx="2901977" cy="785055"/>
              </a:xfrm>
            </p:grpSpPr>
            <p:sp>
              <p:nvSpPr>
                <p:cNvPr id="65" name="iṧľíďé">
                  <a:extLst>
                    <a:ext uri="{FF2B5EF4-FFF2-40B4-BE49-F238E27FC236}">
                      <a16:creationId xmlns:a16="http://schemas.microsoft.com/office/drawing/2014/main" id="{DE0A1E44-8D4D-6F05-50B8-F3B3E4E71C85}"/>
                    </a:ext>
                  </a:extLst>
                </p:cNvPr>
                <p:cNvSpPr/>
                <p:nvPr/>
              </p:nvSpPr>
              <p:spPr>
                <a:xfrm>
                  <a:off x="2492017" y="2869322"/>
                  <a:ext cx="290197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en-US" altLang="zh-CN" sz="1400" b="1" dirty="0" smtClean="0">
                      <a:solidFill>
                        <a:schemeClr val="tx1"/>
                      </a:solidFill>
                    </a:rPr>
                    <a:t>Data Cleaning and Preparation</a:t>
                  </a:r>
                  <a:endParaRPr kumimoji="1" lang="en-US" altLang="zh-CN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îṡḻiḓé">
                  <a:extLst>
                    <a:ext uri="{FF2B5EF4-FFF2-40B4-BE49-F238E27FC236}">
                      <a16:creationId xmlns:a16="http://schemas.microsoft.com/office/drawing/2014/main" id="{AB147095-F884-59A8-F819-BED201F00884}"/>
                    </a:ext>
                  </a:extLst>
                </p:cNvPr>
                <p:cNvSpPr/>
                <p:nvPr/>
              </p:nvSpPr>
              <p:spPr>
                <a:xfrm>
                  <a:off x="2492017" y="3182773"/>
                  <a:ext cx="2901977" cy="4716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kumimoji="1" lang="en-US" altLang="zh-CN" sz="1000" dirty="0" smtClean="0">
                      <a:solidFill>
                        <a:schemeClr val="tx2"/>
                      </a:solidFill>
                    </a:rPr>
                    <a:t>Modifying data that is incorrect, incomplete, irrelevant, duplicated or improperly represented.</a:t>
                  </a:r>
                  <a:endParaRPr kumimoji="1" lang="en-US" altLang="zh-CN" sz="1000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4" name="îṧļïḑê">
                <a:extLst>
                  <a:ext uri="{FF2B5EF4-FFF2-40B4-BE49-F238E27FC236}">
                    <a16:creationId xmlns:a16="http://schemas.microsoft.com/office/drawing/2014/main" id="{66B1CC1B-F019-6356-FF13-65BAAD8F29A7}"/>
                  </a:ext>
                </a:extLst>
              </p:cNvPr>
              <p:cNvSpPr txBox="1"/>
              <p:nvPr/>
            </p:nvSpPr>
            <p:spPr>
              <a:xfrm>
                <a:off x="2877757" y="3243993"/>
                <a:ext cx="813043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kumimoji="1" lang="en-US" altLang="zh-CN" sz="4400" b="1"/>
                  <a:t>02</a:t>
                </a:r>
                <a:endParaRPr kumimoji="1" lang="zh-CN" altLang="en-US" sz="4400" b="1"/>
              </a:p>
            </p:txBody>
          </p:sp>
        </p:grpSp>
        <p:sp>
          <p:nvSpPr>
            <p:cNvPr id="41" name="ïš1íḍê">
              <a:extLst>
                <a:ext uri="{FF2B5EF4-FFF2-40B4-BE49-F238E27FC236}">
                  <a16:creationId xmlns:a16="http://schemas.microsoft.com/office/drawing/2014/main" id="{C9FE747A-07F8-6440-35EA-F047C9E8AFF7}"/>
                </a:ext>
              </a:extLst>
            </p:cNvPr>
            <p:cNvSpPr/>
            <p:nvPr/>
          </p:nvSpPr>
          <p:spPr>
            <a:xfrm>
              <a:off x="6968893" y="3018357"/>
              <a:ext cx="315152" cy="333334"/>
            </a:xfrm>
            <a:custGeom>
              <a:avLst/>
              <a:gdLst>
                <a:gd name="connsiteX0" fmla="*/ 371955 w 495300"/>
                <a:gd name="connsiteY0" fmla="*/ 621 h 523875"/>
                <a:gd name="connsiteX1" fmla="*/ 400530 w 495300"/>
                <a:gd name="connsiteY1" fmla="*/ 29196 h 523875"/>
                <a:gd name="connsiteX2" fmla="*/ 400530 w 495300"/>
                <a:gd name="connsiteY2" fmla="*/ 133971 h 523875"/>
                <a:gd name="connsiteX3" fmla="*/ 371955 w 495300"/>
                <a:gd name="connsiteY3" fmla="*/ 162546 h 523875"/>
                <a:gd name="connsiteX4" fmla="*/ 257655 w 495300"/>
                <a:gd name="connsiteY4" fmla="*/ 162546 h 523875"/>
                <a:gd name="connsiteX5" fmla="*/ 257655 w 495300"/>
                <a:gd name="connsiteY5" fmla="*/ 286371 h 523875"/>
                <a:gd name="connsiteX6" fmla="*/ 419580 w 495300"/>
                <a:gd name="connsiteY6" fmla="*/ 286371 h 523875"/>
                <a:gd name="connsiteX7" fmla="*/ 457680 w 495300"/>
                <a:gd name="connsiteY7" fmla="*/ 322566 h 523875"/>
                <a:gd name="connsiteX8" fmla="*/ 457680 w 495300"/>
                <a:gd name="connsiteY8" fmla="*/ 324471 h 523875"/>
                <a:gd name="connsiteX9" fmla="*/ 457680 w 495300"/>
                <a:gd name="connsiteY9" fmla="*/ 429246 h 523875"/>
                <a:gd name="connsiteX10" fmla="*/ 476730 w 495300"/>
                <a:gd name="connsiteY10" fmla="*/ 429246 h 523875"/>
                <a:gd name="connsiteX11" fmla="*/ 495780 w 495300"/>
                <a:gd name="connsiteY11" fmla="*/ 448296 h 523875"/>
                <a:gd name="connsiteX12" fmla="*/ 495780 w 495300"/>
                <a:gd name="connsiteY12" fmla="*/ 505446 h 523875"/>
                <a:gd name="connsiteX13" fmla="*/ 476730 w 495300"/>
                <a:gd name="connsiteY13" fmla="*/ 524496 h 523875"/>
                <a:gd name="connsiteX14" fmla="*/ 419580 w 495300"/>
                <a:gd name="connsiteY14" fmla="*/ 524496 h 523875"/>
                <a:gd name="connsiteX15" fmla="*/ 400530 w 495300"/>
                <a:gd name="connsiteY15" fmla="*/ 505446 h 523875"/>
                <a:gd name="connsiteX16" fmla="*/ 400530 w 495300"/>
                <a:gd name="connsiteY16" fmla="*/ 448296 h 523875"/>
                <a:gd name="connsiteX17" fmla="*/ 419580 w 495300"/>
                <a:gd name="connsiteY17" fmla="*/ 429246 h 523875"/>
                <a:gd name="connsiteX18" fmla="*/ 438630 w 495300"/>
                <a:gd name="connsiteY18" fmla="*/ 429246 h 523875"/>
                <a:gd name="connsiteX19" fmla="*/ 438630 w 495300"/>
                <a:gd name="connsiteY19" fmla="*/ 324471 h 523875"/>
                <a:gd name="connsiteX20" fmla="*/ 420533 w 495300"/>
                <a:gd name="connsiteY20" fmla="*/ 305421 h 523875"/>
                <a:gd name="connsiteX21" fmla="*/ 419580 w 495300"/>
                <a:gd name="connsiteY21" fmla="*/ 305421 h 523875"/>
                <a:gd name="connsiteX22" fmla="*/ 257655 w 495300"/>
                <a:gd name="connsiteY22" fmla="*/ 305421 h 523875"/>
                <a:gd name="connsiteX23" fmla="*/ 257655 w 495300"/>
                <a:gd name="connsiteY23" fmla="*/ 429246 h 523875"/>
                <a:gd name="connsiteX24" fmla="*/ 276705 w 495300"/>
                <a:gd name="connsiteY24" fmla="*/ 429246 h 523875"/>
                <a:gd name="connsiteX25" fmla="*/ 295755 w 495300"/>
                <a:gd name="connsiteY25" fmla="*/ 448296 h 523875"/>
                <a:gd name="connsiteX26" fmla="*/ 295755 w 495300"/>
                <a:gd name="connsiteY26" fmla="*/ 505446 h 523875"/>
                <a:gd name="connsiteX27" fmla="*/ 276705 w 495300"/>
                <a:gd name="connsiteY27" fmla="*/ 524496 h 523875"/>
                <a:gd name="connsiteX28" fmla="*/ 219555 w 495300"/>
                <a:gd name="connsiteY28" fmla="*/ 524496 h 523875"/>
                <a:gd name="connsiteX29" fmla="*/ 200505 w 495300"/>
                <a:gd name="connsiteY29" fmla="*/ 505446 h 523875"/>
                <a:gd name="connsiteX30" fmla="*/ 200505 w 495300"/>
                <a:gd name="connsiteY30" fmla="*/ 448296 h 523875"/>
                <a:gd name="connsiteX31" fmla="*/ 219555 w 495300"/>
                <a:gd name="connsiteY31" fmla="*/ 429246 h 523875"/>
                <a:gd name="connsiteX32" fmla="*/ 238605 w 495300"/>
                <a:gd name="connsiteY32" fmla="*/ 429246 h 523875"/>
                <a:gd name="connsiteX33" fmla="*/ 238605 w 495300"/>
                <a:gd name="connsiteY33" fmla="*/ 305421 h 523875"/>
                <a:gd name="connsiteX34" fmla="*/ 76680 w 495300"/>
                <a:gd name="connsiteY34" fmla="*/ 305421 h 523875"/>
                <a:gd name="connsiteX35" fmla="*/ 57630 w 495300"/>
                <a:gd name="connsiteY35" fmla="*/ 323519 h 523875"/>
                <a:gd name="connsiteX36" fmla="*/ 57630 w 495300"/>
                <a:gd name="connsiteY36" fmla="*/ 324471 h 523875"/>
                <a:gd name="connsiteX37" fmla="*/ 57630 w 495300"/>
                <a:gd name="connsiteY37" fmla="*/ 429246 h 523875"/>
                <a:gd name="connsiteX38" fmla="*/ 76680 w 495300"/>
                <a:gd name="connsiteY38" fmla="*/ 429246 h 523875"/>
                <a:gd name="connsiteX39" fmla="*/ 95730 w 495300"/>
                <a:gd name="connsiteY39" fmla="*/ 448296 h 523875"/>
                <a:gd name="connsiteX40" fmla="*/ 95730 w 495300"/>
                <a:gd name="connsiteY40" fmla="*/ 505446 h 523875"/>
                <a:gd name="connsiteX41" fmla="*/ 76680 w 495300"/>
                <a:gd name="connsiteY41" fmla="*/ 524496 h 523875"/>
                <a:gd name="connsiteX42" fmla="*/ 19530 w 495300"/>
                <a:gd name="connsiteY42" fmla="*/ 524496 h 523875"/>
                <a:gd name="connsiteX43" fmla="*/ 480 w 495300"/>
                <a:gd name="connsiteY43" fmla="*/ 505446 h 523875"/>
                <a:gd name="connsiteX44" fmla="*/ 480 w 495300"/>
                <a:gd name="connsiteY44" fmla="*/ 448296 h 523875"/>
                <a:gd name="connsiteX45" fmla="*/ 19530 w 495300"/>
                <a:gd name="connsiteY45" fmla="*/ 429246 h 523875"/>
                <a:gd name="connsiteX46" fmla="*/ 38580 w 495300"/>
                <a:gd name="connsiteY46" fmla="*/ 429246 h 523875"/>
                <a:gd name="connsiteX47" fmla="*/ 38580 w 495300"/>
                <a:gd name="connsiteY47" fmla="*/ 324471 h 523875"/>
                <a:gd name="connsiteX48" fmla="*/ 74775 w 495300"/>
                <a:gd name="connsiteY48" fmla="*/ 286371 h 523875"/>
                <a:gd name="connsiteX49" fmla="*/ 76680 w 495300"/>
                <a:gd name="connsiteY49" fmla="*/ 286371 h 523875"/>
                <a:gd name="connsiteX50" fmla="*/ 238605 w 495300"/>
                <a:gd name="connsiteY50" fmla="*/ 286371 h 523875"/>
                <a:gd name="connsiteX51" fmla="*/ 238605 w 495300"/>
                <a:gd name="connsiteY51" fmla="*/ 162546 h 523875"/>
                <a:gd name="connsiteX52" fmla="*/ 124305 w 495300"/>
                <a:gd name="connsiteY52" fmla="*/ 162546 h 523875"/>
                <a:gd name="connsiteX53" fmla="*/ 95730 w 495300"/>
                <a:gd name="connsiteY53" fmla="*/ 133971 h 523875"/>
                <a:gd name="connsiteX54" fmla="*/ 95730 w 495300"/>
                <a:gd name="connsiteY54" fmla="*/ 29196 h 523875"/>
                <a:gd name="connsiteX55" fmla="*/ 124305 w 495300"/>
                <a:gd name="connsiteY55" fmla="*/ 621 h 523875"/>
                <a:gd name="connsiteX56" fmla="*/ 371955 w 495300"/>
                <a:gd name="connsiteY56" fmla="*/ 621 h 523875"/>
                <a:gd name="connsiteX57" fmla="*/ 148118 w 495300"/>
                <a:gd name="connsiteY57" fmla="*/ 95871 h 523875"/>
                <a:gd name="connsiteX58" fmla="*/ 133830 w 495300"/>
                <a:gd name="connsiteY58" fmla="*/ 110159 h 523875"/>
                <a:gd name="connsiteX59" fmla="*/ 148118 w 495300"/>
                <a:gd name="connsiteY59" fmla="*/ 124446 h 523875"/>
                <a:gd name="connsiteX60" fmla="*/ 162405 w 495300"/>
                <a:gd name="connsiteY60" fmla="*/ 110159 h 523875"/>
                <a:gd name="connsiteX61" fmla="*/ 148118 w 495300"/>
                <a:gd name="connsiteY61" fmla="*/ 9587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95300" h="523875">
                  <a:moveTo>
                    <a:pt x="371955" y="621"/>
                  </a:moveTo>
                  <a:cubicBezTo>
                    <a:pt x="388148" y="621"/>
                    <a:pt x="400530" y="13004"/>
                    <a:pt x="400530" y="29196"/>
                  </a:cubicBezTo>
                  <a:lnTo>
                    <a:pt x="400530" y="133971"/>
                  </a:lnTo>
                  <a:cubicBezTo>
                    <a:pt x="400530" y="150164"/>
                    <a:pt x="388148" y="162546"/>
                    <a:pt x="371955" y="162546"/>
                  </a:cubicBezTo>
                  <a:lnTo>
                    <a:pt x="257655" y="162546"/>
                  </a:lnTo>
                  <a:lnTo>
                    <a:pt x="257655" y="286371"/>
                  </a:lnTo>
                  <a:lnTo>
                    <a:pt x="419580" y="286371"/>
                  </a:lnTo>
                  <a:cubicBezTo>
                    <a:pt x="439583" y="286371"/>
                    <a:pt x="456727" y="302564"/>
                    <a:pt x="457680" y="322566"/>
                  </a:cubicBezTo>
                  <a:lnTo>
                    <a:pt x="457680" y="324471"/>
                  </a:lnTo>
                  <a:lnTo>
                    <a:pt x="457680" y="429246"/>
                  </a:lnTo>
                  <a:lnTo>
                    <a:pt x="476730" y="429246"/>
                  </a:lnTo>
                  <a:cubicBezTo>
                    <a:pt x="487208" y="429246"/>
                    <a:pt x="495780" y="437819"/>
                    <a:pt x="495780" y="448296"/>
                  </a:cubicBezTo>
                  <a:lnTo>
                    <a:pt x="495780" y="505446"/>
                  </a:lnTo>
                  <a:cubicBezTo>
                    <a:pt x="495780" y="515924"/>
                    <a:pt x="487208" y="524496"/>
                    <a:pt x="476730" y="524496"/>
                  </a:cubicBezTo>
                  <a:lnTo>
                    <a:pt x="419580" y="524496"/>
                  </a:lnTo>
                  <a:cubicBezTo>
                    <a:pt x="409102" y="524496"/>
                    <a:pt x="400530" y="515924"/>
                    <a:pt x="400530" y="505446"/>
                  </a:cubicBezTo>
                  <a:lnTo>
                    <a:pt x="400530" y="448296"/>
                  </a:lnTo>
                  <a:cubicBezTo>
                    <a:pt x="400530" y="437819"/>
                    <a:pt x="409102" y="429246"/>
                    <a:pt x="419580" y="429246"/>
                  </a:cubicBezTo>
                  <a:lnTo>
                    <a:pt x="438630" y="429246"/>
                  </a:lnTo>
                  <a:lnTo>
                    <a:pt x="438630" y="324471"/>
                  </a:lnTo>
                  <a:cubicBezTo>
                    <a:pt x="438630" y="313994"/>
                    <a:pt x="431010" y="306374"/>
                    <a:pt x="420533" y="305421"/>
                  </a:cubicBezTo>
                  <a:lnTo>
                    <a:pt x="419580" y="305421"/>
                  </a:lnTo>
                  <a:lnTo>
                    <a:pt x="257655" y="305421"/>
                  </a:lnTo>
                  <a:lnTo>
                    <a:pt x="257655" y="429246"/>
                  </a:lnTo>
                  <a:lnTo>
                    <a:pt x="276705" y="429246"/>
                  </a:lnTo>
                  <a:cubicBezTo>
                    <a:pt x="287183" y="429246"/>
                    <a:pt x="295755" y="437819"/>
                    <a:pt x="295755" y="448296"/>
                  </a:cubicBezTo>
                  <a:lnTo>
                    <a:pt x="295755" y="505446"/>
                  </a:lnTo>
                  <a:cubicBezTo>
                    <a:pt x="295755" y="515924"/>
                    <a:pt x="287183" y="524496"/>
                    <a:pt x="276705" y="524496"/>
                  </a:cubicBezTo>
                  <a:lnTo>
                    <a:pt x="219555" y="524496"/>
                  </a:lnTo>
                  <a:cubicBezTo>
                    <a:pt x="209077" y="524496"/>
                    <a:pt x="200505" y="515924"/>
                    <a:pt x="200505" y="505446"/>
                  </a:cubicBezTo>
                  <a:lnTo>
                    <a:pt x="200505" y="448296"/>
                  </a:lnTo>
                  <a:cubicBezTo>
                    <a:pt x="200505" y="437819"/>
                    <a:pt x="209077" y="429246"/>
                    <a:pt x="219555" y="429246"/>
                  </a:cubicBezTo>
                  <a:lnTo>
                    <a:pt x="238605" y="429246"/>
                  </a:lnTo>
                  <a:lnTo>
                    <a:pt x="238605" y="305421"/>
                  </a:lnTo>
                  <a:lnTo>
                    <a:pt x="76680" y="305421"/>
                  </a:lnTo>
                  <a:cubicBezTo>
                    <a:pt x="66202" y="305421"/>
                    <a:pt x="58583" y="313041"/>
                    <a:pt x="57630" y="323519"/>
                  </a:cubicBezTo>
                  <a:lnTo>
                    <a:pt x="57630" y="324471"/>
                  </a:lnTo>
                  <a:lnTo>
                    <a:pt x="57630" y="429246"/>
                  </a:lnTo>
                  <a:lnTo>
                    <a:pt x="76680" y="429246"/>
                  </a:lnTo>
                  <a:cubicBezTo>
                    <a:pt x="87158" y="429246"/>
                    <a:pt x="95730" y="437819"/>
                    <a:pt x="95730" y="448296"/>
                  </a:cubicBezTo>
                  <a:lnTo>
                    <a:pt x="95730" y="505446"/>
                  </a:lnTo>
                  <a:cubicBezTo>
                    <a:pt x="95730" y="515924"/>
                    <a:pt x="87158" y="524496"/>
                    <a:pt x="76680" y="524496"/>
                  </a:cubicBezTo>
                  <a:lnTo>
                    <a:pt x="19530" y="524496"/>
                  </a:lnTo>
                  <a:cubicBezTo>
                    <a:pt x="9052" y="524496"/>
                    <a:pt x="480" y="515924"/>
                    <a:pt x="480" y="505446"/>
                  </a:cubicBezTo>
                  <a:lnTo>
                    <a:pt x="480" y="448296"/>
                  </a:lnTo>
                  <a:cubicBezTo>
                    <a:pt x="480" y="437819"/>
                    <a:pt x="9052" y="429246"/>
                    <a:pt x="19530" y="429246"/>
                  </a:cubicBezTo>
                  <a:lnTo>
                    <a:pt x="38580" y="429246"/>
                  </a:lnTo>
                  <a:lnTo>
                    <a:pt x="38580" y="324471"/>
                  </a:lnTo>
                  <a:cubicBezTo>
                    <a:pt x="38580" y="304469"/>
                    <a:pt x="54773" y="287324"/>
                    <a:pt x="74775" y="286371"/>
                  </a:cubicBezTo>
                  <a:lnTo>
                    <a:pt x="76680" y="286371"/>
                  </a:lnTo>
                  <a:lnTo>
                    <a:pt x="238605" y="286371"/>
                  </a:lnTo>
                  <a:lnTo>
                    <a:pt x="238605" y="162546"/>
                  </a:lnTo>
                  <a:lnTo>
                    <a:pt x="124305" y="162546"/>
                  </a:lnTo>
                  <a:cubicBezTo>
                    <a:pt x="108112" y="162546"/>
                    <a:pt x="95730" y="150164"/>
                    <a:pt x="95730" y="133971"/>
                  </a:cubicBezTo>
                  <a:lnTo>
                    <a:pt x="95730" y="29196"/>
                  </a:lnTo>
                  <a:cubicBezTo>
                    <a:pt x="95730" y="13004"/>
                    <a:pt x="108112" y="621"/>
                    <a:pt x="124305" y="621"/>
                  </a:cubicBezTo>
                  <a:lnTo>
                    <a:pt x="371955" y="621"/>
                  </a:lnTo>
                  <a:close/>
                  <a:moveTo>
                    <a:pt x="148118" y="95871"/>
                  </a:moveTo>
                  <a:cubicBezTo>
                    <a:pt x="140498" y="95871"/>
                    <a:pt x="133830" y="102539"/>
                    <a:pt x="133830" y="110159"/>
                  </a:cubicBezTo>
                  <a:cubicBezTo>
                    <a:pt x="133830" y="117779"/>
                    <a:pt x="140498" y="124446"/>
                    <a:pt x="148118" y="124446"/>
                  </a:cubicBezTo>
                  <a:cubicBezTo>
                    <a:pt x="155737" y="124446"/>
                    <a:pt x="162405" y="117779"/>
                    <a:pt x="162405" y="110159"/>
                  </a:cubicBezTo>
                  <a:cubicBezTo>
                    <a:pt x="162405" y="102539"/>
                    <a:pt x="155737" y="95871"/>
                    <a:pt x="148118" y="9587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42" name="isļídê">
              <a:extLst>
                <a:ext uri="{FF2B5EF4-FFF2-40B4-BE49-F238E27FC236}">
                  <a16:creationId xmlns:a16="http://schemas.microsoft.com/office/drawing/2014/main" id="{61615A65-1F36-3CCC-ED2B-BE6ABE24843F}"/>
                </a:ext>
              </a:extLst>
            </p:cNvPr>
            <p:cNvGrpSpPr/>
            <p:nvPr/>
          </p:nvGrpSpPr>
          <p:grpSpPr>
            <a:xfrm>
              <a:off x="1522627" y="4468450"/>
              <a:ext cx="3878873" cy="1611786"/>
              <a:chOff x="3308335" y="4468450"/>
              <a:chExt cx="3878873" cy="1611786"/>
            </a:xfrm>
          </p:grpSpPr>
          <p:grpSp>
            <p:nvGrpSpPr>
              <p:cNvPr id="55" name="îsļíḋe">
                <a:extLst>
                  <a:ext uri="{FF2B5EF4-FFF2-40B4-BE49-F238E27FC236}">
                    <a16:creationId xmlns:a16="http://schemas.microsoft.com/office/drawing/2014/main" id="{C58805DE-2D6B-D2DC-DE53-95A762604721}"/>
                  </a:ext>
                </a:extLst>
              </p:cNvPr>
              <p:cNvGrpSpPr/>
              <p:nvPr/>
            </p:nvGrpSpPr>
            <p:grpSpPr>
              <a:xfrm>
                <a:off x="4285231" y="4468450"/>
                <a:ext cx="2901977" cy="1611786"/>
                <a:chOff x="2877757" y="3243993"/>
                <a:chExt cx="2901977" cy="1611786"/>
              </a:xfrm>
            </p:grpSpPr>
            <p:grpSp>
              <p:nvGrpSpPr>
                <p:cNvPr id="59" name="iśḻiḍê">
                  <a:extLst>
                    <a:ext uri="{FF2B5EF4-FFF2-40B4-BE49-F238E27FC236}">
                      <a16:creationId xmlns:a16="http://schemas.microsoft.com/office/drawing/2014/main" id="{71965685-36C3-8EC3-9E56-4FAE38DEEAAE}"/>
                    </a:ext>
                  </a:extLst>
                </p:cNvPr>
                <p:cNvGrpSpPr/>
                <p:nvPr/>
              </p:nvGrpSpPr>
              <p:grpSpPr>
                <a:xfrm>
                  <a:off x="2877757" y="4019108"/>
                  <a:ext cx="2901977" cy="836671"/>
                  <a:chOff x="2492017" y="2838545"/>
                  <a:chExt cx="2901977" cy="836671"/>
                </a:xfrm>
              </p:grpSpPr>
              <p:sp>
                <p:nvSpPr>
                  <p:cNvPr id="61" name="îšļíḋé">
                    <a:extLst>
                      <a:ext uri="{FF2B5EF4-FFF2-40B4-BE49-F238E27FC236}">
                        <a16:creationId xmlns:a16="http://schemas.microsoft.com/office/drawing/2014/main" id="{E54E9D94-744A-6410-CA69-CB1AB30771F7}"/>
                      </a:ext>
                    </a:extLst>
                  </p:cNvPr>
                  <p:cNvSpPr/>
                  <p:nvPr/>
                </p:nvSpPr>
                <p:spPr>
                  <a:xfrm>
                    <a:off x="2492017" y="2838545"/>
                    <a:ext cx="290197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kumimoji="1" lang="en-US" altLang="zh-CN" sz="1600" b="1" dirty="0" smtClean="0">
                        <a:solidFill>
                          <a:schemeClr val="tx1"/>
                        </a:solidFill>
                      </a:rPr>
                      <a:t>Data Analysis &amp; Reports</a:t>
                    </a:r>
                    <a:endParaRPr kumimoji="1" lang="en-US" altLang="zh-CN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iS1íďé">
                    <a:extLst>
                      <a:ext uri="{FF2B5EF4-FFF2-40B4-BE49-F238E27FC236}">
                        <a16:creationId xmlns:a16="http://schemas.microsoft.com/office/drawing/2014/main" id="{F52022BB-2163-D5AA-3956-66A98259E151}"/>
                      </a:ext>
                    </a:extLst>
                  </p:cNvPr>
                  <p:cNvSpPr/>
                  <p:nvPr/>
                </p:nvSpPr>
                <p:spPr>
                  <a:xfrm>
                    <a:off x="2492017" y="3182773"/>
                    <a:ext cx="2901977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000" dirty="0" smtClean="0">
                        <a:solidFill>
                          <a:schemeClr val="tx2"/>
                        </a:solidFill>
                      </a:rPr>
                      <a:t>Analyzing data using PowerBi and explaining our findings.</a:t>
                    </a:r>
                    <a:endParaRPr kumimoji="1" lang="en-US" altLang="zh-CN" sz="1000" dirty="0">
                      <a:solidFill>
                        <a:schemeClr val="tx2"/>
                      </a:solidFill>
                    </a:endParaRPr>
                  </a:p>
                </p:txBody>
              </p:sp>
            </p:grpSp>
            <p:sp>
              <p:nvSpPr>
                <p:cNvPr id="60" name="ïṥľîḍê">
                  <a:extLst>
                    <a:ext uri="{FF2B5EF4-FFF2-40B4-BE49-F238E27FC236}">
                      <a16:creationId xmlns:a16="http://schemas.microsoft.com/office/drawing/2014/main" id="{CF49B66C-9266-FAAB-D056-13CF2F123603}"/>
                    </a:ext>
                  </a:extLst>
                </p:cNvPr>
                <p:cNvSpPr txBox="1"/>
                <p:nvPr/>
              </p:nvSpPr>
              <p:spPr>
                <a:xfrm>
                  <a:off x="2877757" y="3243993"/>
                  <a:ext cx="813043" cy="76944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kumimoji="1" lang="en-US" altLang="zh-CN" sz="4400" b="1"/>
                    <a:t>03</a:t>
                  </a:r>
                  <a:endParaRPr kumimoji="1" lang="zh-CN" altLang="en-US" sz="4400" b="1"/>
                </a:p>
              </p:txBody>
            </p:sp>
          </p:grpSp>
          <p:grpSp>
            <p:nvGrpSpPr>
              <p:cNvPr id="56" name="iSľiḍé">
                <a:extLst>
                  <a:ext uri="{FF2B5EF4-FFF2-40B4-BE49-F238E27FC236}">
                    <a16:creationId xmlns:a16="http://schemas.microsoft.com/office/drawing/2014/main" id="{9234B0E0-C753-8088-C211-2F857956670D}"/>
                  </a:ext>
                </a:extLst>
              </p:cNvPr>
              <p:cNvGrpSpPr/>
              <p:nvPr/>
            </p:nvGrpSpPr>
            <p:grpSpPr>
              <a:xfrm>
                <a:off x="3308335" y="4931191"/>
                <a:ext cx="665465" cy="665465"/>
                <a:chOff x="4584079" y="5599496"/>
                <a:chExt cx="540000" cy="540000"/>
              </a:xfrm>
            </p:grpSpPr>
            <p:sp>
              <p:nvSpPr>
                <p:cNvPr id="57" name="i$ļíďè">
                  <a:extLst>
                    <a:ext uri="{FF2B5EF4-FFF2-40B4-BE49-F238E27FC236}">
                      <a16:creationId xmlns:a16="http://schemas.microsoft.com/office/drawing/2014/main" id="{3191F73A-C01D-0FAA-F227-C3CBBD1D9453}"/>
                    </a:ext>
                  </a:extLst>
                </p:cNvPr>
                <p:cNvSpPr txBox="1"/>
                <p:nvPr/>
              </p:nvSpPr>
              <p:spPr>
                <a:xfrm>
                  <a:off x="4584079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>
                    <a:noFill/>
                  </a:endParaRPr>
                </a:p>
              </p:txBody>
            </p:sp>
            <p:sp>
              <p:nvSpPr>
                <p:cNvPr id="58" name="ïŝľíďé">
                  <a:extLst>
                    <a:ext uri="{FF2B5EF4-FFF2-40B4-BE49-F238E27FC236}">
                      <a16:creationId xmlns:a16="http://schemas.microsoft.com/office/drawing/2014/main" id="{68E640C2-88FE-E951-A2D7-E9F749B62C89}"/>
                    </a:ext>
                  </a:extLst>
                </p:cNvPr>
                <p:cNvSpPr/>
                <p:nvPr/>
              </p:nvSpPr>
              <p:spPr>
                <a:xfrm>
                  <a:off x="4716376" y="5766219"/>
                  <a:ext cx="275406" cy="206554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133 w 533400"/>
                    <a:gd name="connsiteY9" fmla="*/ 198741 h 400050"/>
                    <a:gd name="connsiteX10" fmla="*/ 351128 w 533400"/>
                    <a:gd name="connsiteY10" fmla="*/ 204456 h 400050"/>
                    <a:gd name="connsiteX11" fmla="*/ 351128 w 533400"/>
                    <a:gd name="connsiteY11" fmla="*/ 204456 h 400050"/>
                    <a:gd name="connsiteX12" fmla="*/ 267308 w 533400"/>
                    <a:gd name="connsiteY12" fmla="*/ 315899 h 400050"/>
                    <a:gd name="connsiteX13" fmla="*/ 264451 w 533400"/>
                    <a:gd name="connsiteY13" fmla="*/ 318756 h 400050"/>
                    <a:gd name="connsiteX14" fmla="*/ 224446 w 533400"/>
                    <a:gd name="connsiteY14" fmla="*/ 318756 h 400050"/>
                    <a:gd name="connsiteX15" fmla="*/ 224446 w 533400"/>
                    <a:gd name="connsiteY15" fmla="*/ 318756 h 400050"/>
                    <a:gd name="connsiteX16" fmla="*/ 162533 w 533400"/>
                    <a:gd name="connsiteY16" fmla="*/ 257796 h 400050"/>
                    <a:gd name="connsiteX17" fmla="*/ 160628 w 533400"/>
                    <a:gd name="connsiteY17" fmla="*/ 255891 h 400050"/>
                    <a:gd name="connsiteX18" fmla="*/ 120623 w 533400"/>
                    <a:gd name="connsiteY18" fmla="*/ 259701 h 400050"/>
                    <a:gd name="connsiteX19" fmla="*/ 120623 w 533400"/>
                    <a:gd name="connsiteY19" fmla="*/ 259701 h 400050"/>
                    <a:gd name="connsiteX20" fmla="*/ 32993 w 533400"/>
                    <a:gd name="connsiteY20" fmla="*/ 366381 h 400050"/>
                    <a:gd name="connsiteX21" fmla="*/ 31088 w 533400"/>
                    <a:gd name="connsiteY21" fmla="*/ 372096 h 400050"/>
                    <a:gd name="connsiteX22" fmla="*/ 40613 w 533400"/>
                    <a:gd name="connsiteY22" fmla="*/ 381621 h 400050"/>
                    <a:gd name="connsiteX23" fmla="*/ 40613 w 533400"/>
                    <a:gd name="connsiteY23" fmla="*/ 381621 h 400050"/>
                    <a:gd name="connsiteX24" fmla="*/ 497813 w 533400"/>
                    <a:gd name="connsiteY24" fmla="*/ 381621 h 400050"/>
                    <a:gd name="connsiteX25" fmla="*/ 503528 w 533400"/>
                    <a:gd name="connsiteY25" fmla="*/ 379716 h 400050"/>
                    <a:gd name="connsiteX26" fmla="*/ 506386 w 533400"/>
                    <a:gd name="connsiteY26" fmla="*/ 366381 h 400050"/>
                    <a:gd name="connsiteX27" fmla="*/ 506386 w 533400"/>
                    <a:gd name="connsiteY27" fmla="*/ 366381 h 400050"/>
                    <a:gd name="connsiteX28" fmla="*/ 398753 w 533400"/>
                    <a:gd name="connsiteY28" fmla="*/ 205409 h 400050"/>
                    <a:gd name="connsiteX29" fmla="*/ 391133 w 533400"/>
                    <a:gd name="connsiteY29" fmla="*/ 198741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626" y="621"/>
                        <a:pt x="534008" y="13004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8289"/>
                        <a:pt x="521626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2990" y="400671"/>
                        <a:pt x="608" y="388289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004"/>
                        <a:pt x="12990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133" y="198741"/>
                      </a:moveTo>
                      <a:cubicBezTo>
                        <a:pt x="378751" y="189216"/>
                        <a:pt x="360653" y="192074"/>
                        <a:pt x="351128" y="204456"/>
                      </a:cubicBezTo>
                      <a:lnTo>
                        <a:pt x="351128" y="204456"/>
                      </a:lnTo>
                      <a:lnTo>
                        <a:pt x="267308" y="315899"/>
                      </a:lnTo>
                      <a:cubicBezTo>
                        <a:pt x="266355" y="316851"/>
                        <a:pt x="265403" y="317804"/>
                        <a:pt x="264451" y="318756"/>
                      </a:cubicBezTo>
                      <a:cubicBezTo>
                        <a:pt x="253021" y="330186"/>
                        <a:pt x="234923" y="330186"/>
                        <a:pt x="224446" y="318756"/>
                      </a:cubicBezTo>
                      <a:lnTo>
                        <a:pt x="224446" y="318756"/>
                      </a:lnTo>
                      <a:lnTo>
                        <a:pt x="162533" y="257796"/>
                      </a:lnTo>
                      <a:cubicBezTo>
                        <a:pt x="161580" y="256844"/>
                        <a:pt x="161580" y="256844"/>
                        <a:pt x="160628" y="255891"/>
                      </a:cubicBezTo>
                      <a:cubicBezTo>
                        <a:pt x="148246" y="245414"/>
                        <a:pt x="130148" y="247319"/>
                        <a:pt x="120623" y="259701"/>
                      </a:cubicBezTo>
                      <a:lnTo>
                        <a:pt x="120623" y="259701"/>
                      </a:lnTo>
                      <a:lnTo>
                        <a:pt x="32993" y="366381"/>
                      </a:lnTo>
                      <a:cubicBezTo>
                        <a:pt x="32040" y="368286"/>
                        <a:pt x="31088" y="370191"/>
                        <a:pt x="31088" y="372096"/>
                      </a:cubicBezTo>
                      <a:cubicBezTo>
                        <a:pt x="31088" y="377811"/>
                        <a:pt x="34898" y="381621"/>
                        <a:pt x="40613" y="381621"/>
                      </a:cubicBezTo>
                      <a:lnTo>
                        <a:pt x="40613" y="381621"/>
                      </a:lnTo>
                      <a:lnTo>
                        <a:pt x="497813" y="381621"/>
                      </a:lnTo>
                      <a:cubicBezTo>
                        <a:pt x="499718" y="381621"/>
                        <a:pt x="501623" y="380669"/>
                        <a:pt x="503528" y="379716"/>
                      </a:cubicBezTo>
                      <a:cubicBezTo>
                        <a:pt x="508290" y="376859"/>
                        <a:pt x="509243" y="371144"/>
                        <a:pt x="506386" y="366381"/>
                      </a:cubicBezTo>
                      <a:lnTo>
                        <a:pt x="506386" y="366381"/>
                      </a:lnTo>
                      <a:lnTo>
                        <a:pt x="398753" y="205409"/>
                      </a:lnTo>
                      <a:cubicBezTo>
                        <a:pt x="395896" y="202551"/>
                        <a:pt x="393990" y="200646"/>
                        <a:pt x="391133" y="198741"/>
                      </a:cubicBezTo>
                      <a:close/>
                      <a:moveTo>
                        <a:pt x="95858" y="57771"/>
                      </a:moveTo>
                      <a:cubicBezTo>
                        <a:pt x="74903" y="57771"/>
                        <a:pt x="57758" y="74916"/>
                        <a:pt x="57758" y="95871"/>
                      </a:cubicBezTo>
                      <a:cubicBezTo>
                        <a:pt x="57758" y="116826"/>
                        <a:pt x="74903" y="133971"/>
                        <a:pt x="95858" y="133971"/>
                      </a:cubicBezTo>
                      <a:cubicBezTo>
                        <a:pt x="116813" y="133971"/>
                        <a:pt x="133958" y="116826"/>
                        <a:pt x="133958" y="95871"/>
                      </a:cubicBezTo>
                      <a:cubicBezTo>
                        <a:pt x="133958" y="74916"/>
                        <a:pt x="116813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43" name="išḷïḍe">
              <a:extLst>
                <a:ext uri="{FF2B5EF4-FFF2-40B4-BE49-F238E27FC236}">
                  <a16:creationId xmlns:a16="http://schemas.microsoft.com/office/drawing/2014/main" id="{3CB93851-1983-2A8B-2287-615774666015}"/>
                </a:ext>
              </a:extLst>
            </p:cNvPr>
            <p:cNvGrpSpPr/>
            <p:nvPr/>
          </p:nvGrpSpPr>
          <p:grpSpPr>
            <a:xfrm>
              <a:off x="6793736" y="4468450"/>
              <a:ext cx="3875638" cy="1590947"/>
              <a:chOff x="7577272" y="4468450"/>
              <a:chExt cx="3875638" cy="1590947"/>
            </a:xfrm>
          </p:grpSpPr>
          <p:grpSp>
            <p:nvGrpSpPr>
              <p:cNvPr id="47" name="ïṡlïḑé">
                <a:extLst>
                  <a:ext uri="{FF2B5EF4-FFF2-40B4-BE49-F238E27FC236}">
                    <a16:creationId xmlns:a16="http://schemas.microsoft.com/office/drawing/2014/main" id="{847B1EA6-6791-BE5F-0DCF-D61C77BEACB4}"/>
                  </a:ext>
                </a:extLst>
              </p:cNvPr>
              <p:cNvGrpSpPr/>
              <p:nvPr/>
            </p:nvGrpSpPr>
            <p:grpSpPr>
              <a:xfrm>
                <a:off x="8550933" y="4468450"/>
                <a:ext cx="2901977" cy="1590947"/>
                <a:chOff x="2877757" y="3243993"/>
                <a:chExt cx="2901977" cy="1590947"/>
              </a:xfrm>
            </p:grpSpPr>
            <p:grpSp>
              <p:nvGrpSpPr>
                <p:cNvPr id="51" name="ïṩḻidè">
                  <a:extLst>
                    <a:ext uri="{FF2B5EF4-FFF2-40B4-BE49-F238E27FC236}">
                      <a16:creationId xmlns:a16="http://schemas.microsoft.com/office/drawing/2014/main" id="{20897E36-10D8-9AD0-1216-A55733461F39}"/>
                    </a:ext>
                  </a:extLst>
                </p:cNvPr>
                <p:cNvGrpSpPr/>
                <p:nvPr/>
              </p:nvGrpSpPr>
              <p:grpSpPr>
                <a:xfrm>
                  <a:off x="2877757" y="4019108"/>
                  <a:ext cx="2901977" cy="815832"/>
                  <a:chOff x="2492017" y="2838545"/>
                  <a:chExt cx="2901977" cy="815832"/>
                </a:xfrm>
              </p:grpSpPr>
              <p:sp>
                <p:nvSpPr>
                  <p:cNvPr id="53" name="îṡľiḋe">
                    <a:extLst>
                      <a:ext uri="{FF2B5EF4-FFF2-40B4-BE49-F238E27FC236}">
                        <a16:creationId xmlns:a16="http://schemas.microsoft.com/office/drawing/2014/main" id="{CC02877B-BDD4-40B6-D3CD-2ADC0E52D264}"/>
                      </a:ext>
                    </a:extLst>
                  </p:cNvPr>
                  <p:cNvSpPr/>
                  <p:nvPr/>
                </p:nvSpPr>
                <p:spPr>
                  <a:xfrm>
                    <a:off x="2492017" y="2838545"/>
                    <a:ext cx="290197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kumimoji="1" lang="en-US" altLang="zh-CN" sz="1600" b="1" dirty="0" smtClean="0">
                        <a:solidFill>
                          <a:schemeClr val="tx1"/>
                        </a:solidFill>
                      </a:rPr>
                      <a:t>Recommendations</a:t>
                    </a:r>
                    <a:endParaRPr kumimoji="1" lang="en-US" altLang="zh-CN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iṣ1îḍè">
                    <a:extLst>
                      <a:ext uri="{FF2B5EF4-FFF2-40B4-BE49-F238E27FC236}">
                        <a16:creationId xmlns:a16="http://schemas.microsoft.com/office/drawing/2014/main" id="{4D9D5603-E56E-4EEF-412E-3E643B193580}"/>
                      </a:ext>
                    </a:extLst>
                  </p:cNvPr>
                  <p:cNvSpPr/>
                  <p:nvPr/>
                </p:nvSpPr>
                <p:spPr>
                  <a:xfrm>
                    <a:off x="2492017" y="3182773"/>
                    <a:ext cx="2901977" cy="4716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000" dirty="0" smtClean="0">
                        <a:solidFill>
                          <a:schemeClr val="tx2"/>
                        </a:solidFill>
                      </a:rPr>
                      <a:t>Making suggestions of what can be done to improve performances based on our analysis.</a:t>
                    </a:r>
                    <a:endParaRPr kumimoji="1" lang="en-US" altLang="zh-CN" sz="1000" dirty="0">
                      <a:solidFill>
                        <a:schemeClr val="tx2"/>
                      </a:solidFill>
                    </a:endParaRPr>
                  </a:p>
                </p:txBody>
              </p:sp>
            </p:grpSp>
            <p:sp>
              <p:nvSpPr>
                <p:cNvPr id="52" name="íṥļîḍè">
                  <a:extLst>
                    <a:ext uri="{FF2B5EF4-FFF2-40B4-BE49-F238E27FC236}">
                      <a16:creationId xmlns:a16="http://schemas.microsoft.com/office/drawing/2014/main" id="{A5AABC62-AD19-CCDC-2C5E-5E4DEE57DD04}"/>
                    </a:ext>
                  </a:extLst>
                </p:cNvPr>
                <p:cNvSpPr txBox="1"/>
                <p:nvPr/>
              </p:nvSpPr>
              <p:spPr>
                <a:xfrm>
                  <a:off x="2877757" y="3243993"/>
                  <a:ext cx="813043" cy="76944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kumimoji="1" lang="en-US" altLang="zh-CN" sz="4400" b="1"/>
                    <a:t>04</a:t>
                  </a:r>
                  <a:endParaRPr kumimoji="1" lang="zh-CN" altLang="en-US" sz="4400" b="1"/>
                </a:p>
              </p:txBody>
            </p:sp>
          </p:grpSp>
          <p:grpSp>
            <p:nvGrpSpPr>
              <p:cNvPr id="48" name="i$ļíḍe">
                <a:extLst>
                  <a:ext uri="{FF2B5EF4-FFF2-40B4-BE49-F238E27FC236}">
                    <a16:creationId xmlns:a16="http://schemas.microsoft.com/office/drawing/2014/main" id="{4017334A-2376-020B-75C2-AD005283F4C5}"/>
                  </a:ext>
                </a:extLst>
              </p:cNvPr>
              <p:cNvGrpSpPr/>
              <p:nvPr/>
            </p:nvGrpSpPr>
            <p:grpSpPr>
              <a:xfrm>
                <a:off x="7577272" y="4931191"/>
                <a:ext cx="665465" cy="665465"/>
                <a:chOff x="5460031" y="5599496"/>
                <a:chExt cx="540000" cy="540000"/>
              </a:xfrm>
            </p:grpSpPr>
            <p:sp>
              <p:nvSpPr>
                <p:cNvPr id="49" name="í$ḷïḑè">
                  <a:extLst>
                    <a:ext uri="{FF2B5EF4-FFF2-40B4-BE49-F238E27FC236}">
                      <a16:creationId xmlns:a16="http://schemas.microsoft.com/office/drawing/2014/main" id="{02AA8BAE-02BF-6D28-DC3D-546985FAB58F}"/>
                    </a:ext>
                  </a:extLst>
                </p:cNvPr>
                <p:cNvSpPr txBox="1"/>
                <p:nvPr/>
              </p:nvSpPr>
              <p:spPr>
                <a:xfrm>
                  <a:off x="5460031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>
                    <a:noFill/>
                  </a:endParaRPr>
                </a:p>
              </p:txBody>
            </p:sp>
            <p:sp>
              <p:nvSpPr>
                <p:cNvPr id="50" name="íŝļiḓé">
                  <a:extLst>
                    <a:ext uri="{FF2B5EF4-FFF2-40B4-BE49-F238E27FC236}">
                      <a16:creationId xmlns:a16="http://schemas.microsoft.com/office/drawing/2014/main" id="{B9B6BA6D-5BA1-FE77-B234-E508C6864925}"/>
                    </a:ext>
                  </a:extLst>
                </p:cNvPr>
                <p:cNvSpPr/>
                <p:nvPr/>
              </p:nvSpPr>
              <p:spPr>
                <a:xfrm>
                  <a:off x="5604182" y="5734497"/>
                  <a:ext cx="251698" cy="269998"/>
                </a:xfrm>
                <a:custGeom>
                  <a:avLst/>
                  <a:gdLst>
                    <a:gd name="connsiteX0" fmla="*/ 8356 w 487477"/>
                    <a:gd name="connsiteY0" fmla="*/ 512114 h 522922"/>
                    <a:gd name="connsiteX1" fmla="*/ 8356 w 487477"/>
                    <a:gd name="connsiteY1" fmla="*/ 512114 h 522922"/>
                    <a:gd name="connsiteX2" fmla="*/ 8356 w 487477"/>
                    <a:gd name="connsiteY2" fmla="*/ 512114 h 522922"/>
                    <a:gd name="connsiteX3" fmla="*/ 7404 w 487477"/>
                    <a:gd name="connsiteY3" fmla="*/ 511161 h 522922"/>
                    <a:gd name="connsiteX4" fmla="*/ 5499 w 487477"/>
                    <a:gd name="connsiteY4" fmla="*/ 508303 h 522922"/>
                    <a:gd name="connsiteX5" fmla="*/ 5499 w 487477"/>
                    <a:gd name="connsiteY5" fmla="*/ 508303 h 522922"/>
                    <a:gd name="connsiteX6" fmla="*/ 5499 w 487477"/>
                    <a:gd name="connsiteY6" fmla="*/ 507351 h 522922"/>
                    <a:gd name="connsiteX7" fmla="*/ 4546 w 487477"/>
                    <a:gd name="connsiteY7" fmla="*/ 505446 h 522922"/>
                    <a:gd name="connsiteX8" fmla="*/ 3593 w 487477"/>
                    <a:gd name="connsiteY8" fmla="*/ 503541 h 522922"/>
                    <a:gd name="connsiteX9" fmla="*/ 3593 w 487477"/>
                    <a:gd name="connsiteY9" fmla="*/ 503541 h 522922"/>
                    <a:gd name="connsiteX10" fmla="*/ 3593 w 487477"/>
                    <a:gd name="connsiteY10" fmla="*/ 503541 h 522922"/>
                    <a:gd name="connsiteX11" fmla="*/ 3593 w 487477"/>
                    <a:gd name="connsiteY11" fmla="*/ 503541 h 522922"/>
                    <a:gd name="connsiteX12" fmla="*/ 2641 w 487477"/>
                    <a:gd name="connsiteY12" fmla="*/ 501636 h 522922"/>
                    <a:gd name="connsiteX13" fmla="*/ 2641 w 487477"/>
                    <a:gd name="connsiteY13" fmla="*/ 500684 h 522922"/>
                    <a:gd name="connsiteX14" fmla="*/ 1689 w 487477"/>
                    <a:gd name="connsiteY14" fmla="*/ 498778 h 522922"/>
                    <a:gd name="connsiteX15" fmla="*/ 736 w 487477"/>
                    <a:gd name="connsiteY15" fmla="*/ 494968 h 522922"/>
                    <a:gd name="connsiteX16" fmla="*/ 736 w 487477"/>
                    <a:gd name="connsiteY16" fmla="*/ 492111 h 522922"/>
                    <a:gd name="connsiteX17" fmla="*/ 736 w 487477"/>
                    <a:gd name="connsiteY17" fmla="*/ 485443 h 522922"/>
                    <a:gd name="connsiteX18" fmla="*/ 5499 w 487477"/>
                    <a:gd name="connsiteY18" fmla="*/ 467346 h 522922"/>
                    <a:gd name="connsiteX19" fmla="*/ 155041 w 487477"/>
                    <a:gd name="connsiteY19" fmla="*/ 151116 h 522922"/>
                    <a:gd name="connsiteX20" fmla="*/ 158851 w 487477"/>
                    <a:gd name="connsiteY20" fmla="*/ 134924 h 522922"/>
                    <a:gd name="connsiteX21" fmla="*/ 158851 w 487477"/>
                    <a:gd name="connsiteY21" fmla="*/ 19671 h 522922"/>
                    <a:gd name="connsiteX22" fmla="*/ 120751 w 487477"/>
                    <a:gd name="connsiteY22" fmla="*/ 19671 h 522922"/>
                    <a:gd name="connsiteX23" fmla="*/ 120751 w 487477"/>
                    <a:gd name="connsiteY23" fmla="*/ 621 h 522922"/>
                    <a:gd name="connsiteX24" fmla="*/ 368401 w 487477"/>
                    <a:gd name="connsiteY24" fmla="*/ 621 h 522922"/>
                    <a:gd name="connsiteX25" fmla="*/ 368401 w 487477"/>
                    <a:gd name="connsiteY25" fmla="*/ 19671 h 522922"/>
                    <a:gd name="connsiteX26" fmla="*/ 330301 w 487477"/>
                    <a:gd name="connsiteY26" fmla="*/ 19671 h 522922"/>
                    <a:gd name="connsiteX27" fmla="*/ 330301 w 487477"/>
                    <a:gd name="connsiteY27" fmla="*/ 134924 h 522922"/>
                    <a:gd name="connsiteX28" fmla="*/ 334111 w 487477"/>
                    <a:gd name="connsiteY28" fmla="*/ 151116 h 522922"/>
                    <a:gd name="connsiteX29" fmla="*/ 483654 w 487477"/>
                    <a:gd name="connsiteY29" fmla="*/ 467346 h 522922"/>
                    <a:gd name="connsiteX30" fmla="*/ 485558 w 487477"/>
                    <a:gd name="connsiteY30" fmla="*/ 504493 h 522922"/>
                    <a:gd name="connsiteX31" fmla="*/ 485558 w 487477"/>
                    <a:gd name="connsiteY31" fmla="*/ 504493 h 522922"/>
                    <a:gd name="connsiteX32" fmla="*/ 484606 w 487477"/>
                    <a:gd name="connsiteY32" fmla="*/ 506399 h 522922"/>
                    <a:gd name="connsiteX33" fmla="*/ 459841 w 487477"/>
                    <a:gd name="connsiteY33" fmla="*/ 523543 h 522922"/>
                    <a:gd name="connsiteX34" fmla="*/ 457936 w 487477"/>
                    <a:gd name="connsiteY34" fmla="*/ 523543 h 522922"/>
                    <a:gd name="connsiteX35" fmla="*/ 32168 w 487477"/>
                    <a:gd name="connsiteY35" fmla="*/ 523543 h 522922"/>
                    <a:gd name="connsiteX36" fmla="*/ 30264 w 487477"/>
                    <a:gd name="connsiteY36" fmla="*/ 523543 h 522922"/>
                    <a:gd name="connsiteX37" fmla="*/ 27406 w 487477"/>
                    <a:gd name="connsiteY37" fmla="*/ 523543 h 522922"/>
                    <a:gd name="connsiteX38" fmla="*/ 23596 w 487477"/>
                    <a:gd name="connsiteY38" fmla="*/ 522591 h 522922"/>
                    <a:gd name="connsiteX39" fmla="*/ 23596 w 487477"/>
                    <a:gd name="connsiteY39" fmla="*/ 522591 h 522922"/>
                    <a:gd name="connsiteX40" fmla="*/ 17881 w 487477"/>
                    <a:gd name="connsiteY40" fmla="*/ 520686 h 522922"/>
                    <a:gd name="connsiteX41" fmla="*/ 15976 w 487477"/>
                    <a:gd name="connsiteY41" fmla="*/ 519734 h 522922"/>
                    <a:gd name="connsiteX42" fmla="*/ 15024 w 487477"/>
                    <a:gd name="connsiteY42" fmla="*/ 518781 h 522922"/>
                    <a:gd name="connsiteX43" fmla="*/ 10261 w 487477"/>
                    <a:gd name="connsiteY43" fmla="*/ 514971 h 522922"/>
                    <a:gd name="connsiteX44" fmla="*/ 8356 w 487477"/>
                    <a:gd name="connsiteY44" fmla="*/ 512114 h 522922"/>
                    <a:gd name="connsiteX45" fmla="*/ 8356 w 487477"/>
                    <a:gd name="connsiteY45" fmla="*/ 512114 h 522922"/>
                    <a:gd name="connsiteX46" fmla="*/ 255054 w 487477"/>
                    <a:gd name="connsiteY46" fmla="*/ 402576 h 522922"/>
                    <a:gd name="connsiteX47" fmla="*/ 252196 w 487477"/>
                    <a:gd name="connsiteY47" fmla="*/ 404481 h 522922"/>
                    <a:gd name="connsiteX48" fmla="*/ 246481 w 487477"/>
                    <a:gd name="connsiteY48" fmla="*/ 408291 h 522922"/>
                    <a:gd name="connsiteX49" fmla="*/ 55029 w 487477"/>
                    <a:gd name="connsiteY49" fmla="*/ 414959 h 522922"/>
                    <a:gd name="connsiteX50" fmla="*/ 51218 w 487477"/>
                    <a:gd name="connsiteY50" fmla="*/ 413053 h 522922"/>
                    <a:gd name="connsiteX51" fmla="*/ 22643 w 487477"/>
                    <a:gd name="connsiteY51" fmla="*/ 474014 h 522922"/>
                    <a:gd name="connsiteX52" fmla="*/ 21691 w 487477"/>
                    <a:gd name="connsiteY52" fmla="*/ 475918 h 522922"/>
                    <a:gd name="connsiteX53" fmla="*/ 21691 w 487477"/>
                    <a:gd name="connsiteY53" fmla="*/ 495921 h 522922"/>
                    <a:gd name="connsiteX54" fmla="*/ 29311 w 487477"/>
                    <a:gd name="connsiteY54" fmla="*/ 502589 h 522922"/>
                    <a:gd name="connsiteX55" fmla="*/ 30264 w 487477"/>
                    <a:gd name="connsiteY55" fmla="*/ 502589 h 522922"/>
                    <a:gd name="connsiteX56" fmla="*/ 31216 w 487477"/>
                    <a:gd name="connsiteY56" fmla="*/ 502589 h 522922"/>
                    <a:gd name="connsiteX57" fmla="*/ 456983 w 487477"/>
                    <a:gd name="connsiteY57" fmla="*/ 502589 h 522922"/>
                    <a:gd name="connsiteX58" fmla="*/ 457936 w 487477"/>
                    <a:gd name="connsiteY58" fmla="*/ 502589 h 522922"/>
                    <a:gd name="connsiteX59" fmla="*/ 466508 w 487477"/>
                    <a:gd name="connsiteY59" fmla="*/ 495921 h 522922"/>
                    <a:gd name="connsiteX60" fmla="*/ 467461 w 487477"/>
                    <a:gd name="connsiteY60" fmla="*/ 477824 h 522922"/>
                    <a:gd name="connsiteX61" fmla="*/ 466508 w 487477"/>
                    <a:gd name="connsiteY61" fmla="*/ 475918 h 522922"/>
                    <a:gd name="connsiteX62" fmla="*/ 465556 w 487477"/>
                    <a:gd name="connsiteY62" fmla="*/ 474014 h 522922"/>
                    <a:gd name="connsiteX63" fmla="*/ 423646 w 487477"/>
                    <a:gd name="connsiteY63" fmla="*/ 385431 h 522922"/>
                    <a:gd name="connsiteX64" fmla="*/ 255054 w 487477"/>
                    <a:gd name="connsiteY64" fmla="*/ 402576 h 522922"/>
                    <a:gd name="connsiteX65" fmla="*/ 305536 w 487477"/>
                    <a:gd name="connsiteY65" fmla="*/ 255891 h 522922"/>
                    <a:gd name="connsiteX66" fmla="*/ 272199 w 487477"/>
                    <a:gd name="connsiteY66" fmla="*/ 289228 h 522922"/>
                    <a:gd name="connsiteX67" fmla="*/ 305536 w 487477"/>
                    <a:gd name="connsiteY67" fmla="*/ 322566 h 522922"/>
                    <a:gd name="connsiteX68" fmla="*/ 338874 w 487477"/>
                    <a:gd name="connsiteY68" fmla="*/ 289228 h 522922"/>
                    <a:gd name="connsiteX69" fmla="*/ 305536 w 487477"/>
                    <a:gd name="connsiteY69" fmla="*/ 255891 h 522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487477" h="522922">
                      <a:moveTo>
                        <a:pt x="8356" y="512114"/>
                      </a:moveTo>
                      <a:lnTo>
                        <a:pt x="8356" y="512114"/>
                      </a:lnTo>
                      <a:lnTo>
                        <a:pt x="8356" y="512114"/>
                      </a:lnTo>
                      <a:lnTo>
                        <a:pt x="7404" y="511161"/>
                      </a:lnTo>
                      <a:cubicBezTo>
                        <a:pt x="6451" y="510209"/>
                        <a:pt x="6451" y="509256"/>
                        <a:pt x="5499" y="508303"/>
                      </a:cubicBezTo>
                      <a:lnTo>
                        <a:pt x="5499" y="508303"/>
                      </a:lnTo>
                      <a:lnTo>
                        <a:pt x="5499" y="507351"/>
                      </a:lnTo>
                      <a:lnTo>
                        <a:pt x="4546" y="505446"/>
                      </a:lnTo>
                      <a:lnTo>
                        <a:pt x="3593" y="503541"/>
                      </a:lnTo>
                      <a:lnTo>
                        <a:pt x="3593" y="503541"/>
                      </a:lnTo>
                      <a:lnTo>
                        <a:pt x="3593" y="503541"/>
                      </a:lnTo>
                      <a:lnTo>
                        <a:pt x="3593" y="503541"/>
                      </a:lnTo>
                      <a:lnTo>
                        <a:pt x="2641" y="501636"/>
                      </a:lnTo>
                      <a:cubicBezTo>
                        <a:pt x="2641" y="501636"/>
                        <a:pt x="2641" y="500684"/>
                        <a:pt x="2641" y="500684"/>
                      </a:cubicBezTo>
                      <a:cubicBezTo>
                        <a:pt x="2641" y="499731"/>
                        <a:pt x="2641" y="499731"/>
                        <a:pt x="1689" y="498778"/>
                      </a:cubicBezTo>
                      <a:cubicBezTo>
                        <a:pt x="1689" y="497826"/>
                        <a:pt x="736" y="495921"/>
                        <a:pt x="736" y="494968"/>
                      </a:cubicBezTo>
                      <a:lnTo>
                        <a:pt x="736" y="492111"/>
                      </a:lnTo>
                      <a:cubicBezTo>
                        <a:pt x="736" y="490206"/>
                        <a:pt x="736" y="487349"/>
                        <a:pt x="736" y="485443"/>
                      </a:cubicBezTo>
                      <a:cubicBezTo>
                        <a:pt x="736" y="478776"/>
                        <a:pt x="2641" y="473061"/>
                        <a:pt x="5499" y="467346"/>
                      </a:cubicBezTo>
                      <a:lnTo>
                        <a:pt x="155041" y="151116"/>
                      </a:lnTo>
                      <a:cubicBezTo>
                        <a:pt x="157899" y="146353"/>
                        <a:pt x="158851" y="140639"/>
                        <a:pt x="158851" y="134924"/>
                      </a:cubicBezTo>
                      <a:lnTo>
                        <a:pt x="158851" y="19671"/>
                      </a:lnTo>
                      <a:lnTo>
                        <a:pt x="120751" y="19671"/>
                      </a:lnTo>
                      <a:lnTo>
                        <a:pt x="120751" y="621"/>
                      </a:lnTo>
                      <a:lnTo>
                        <a:pt x="368401" y="621"/>
                      </a:lnTo>
                      <a:lnTo>
                        <a:pt x="368401" y="19671"/>
                      </a:lnTo>
                      <a:lnTo>
                        <a:pt x="330301" y="19671"/>
                      </a:lnTo>
                      <a:lnTo>
                        <a:pt x="330301" y="134924"/>
                      </a:lnTo>
                      <a:cubicBezTo>
                        <a:pt x="330301" y="140639"/>
                        <a:pt x="331254" y="146353"/>
                        <a:pt x="334111" y="151116"/>
                      </a:cubicBezTo>
                      <a:lnTo>
                        <a:pt x="483654" y="467346"/>
                      </a:lnTo>
                      <a:cubicBezTo>
                        <a:pt x="489368" y="478776"/>
                        <a:pt x="489368" y="492111"/>
                        <a:pt x="485558" y="504493"/>
                      </a:cubicBezTo>
                      <a:lnTo>
                        <a:pt x="485558" y="504493"/>
                      </a:lnTo>
                      <a:lnTo>
                        <a:pt x="484606" y="506399"/>
                      </a:lnTo>
                      <a:cubicBezTo>
                        <a:pt x="479843" y="515924"/>
                        <a:pt x="470318" y="522591"/>
                        <a:pt x="459841" y="523543"/>
                      </a:cubicBezTo>
                      <a:lnTo>
                        <a:pt x="457936" y="523543"/>
                      </a:lnTo>
                      <a:lnTo>
                        <a:pt x="32168" y="523543"/>
                      </a:lnTo>
                      <a:lnTo>
                        <a:pt x="30264" y="523543"/>
                      </a:lnTo>
                      <a:cubicBezTo>
                        <a:pt x="29311" y="523543"/>
                        <a:pt x="28358" y="523543"/>
                        <a:pt x="27406" y="523543"/>
                      </a:cubicBezTo>
                      <a:cubicBezTo>
                        <a:pt x="26454" y="523543"/>
                        <a:pt x="24549" y="523543"/>
                        <a:pt x="23596" y="522591"/>
                      </a:cubicBezTo>
                      <a:lnTo>
                        <a:pt x="23596" y="522591"/>
                      </a:lnTo>
                      <a:cubicBezTo>
                        <a:pt x="21691" y="521639"/>
                        <a:pt x="19786" y="521639"/>
                        <a:pt x="17881" y="520686"/>
                      </a:cubicBezTo>
                      <a:lnTo>
                        <a:pt x="15976" y="519734"/>
                      </a:lnTo>
                      <a:cubicBezTo>
                        <a:pt x="15976" y="519734"/>
                        <a:pt x="15024" y="519734"/>
                        <a:pt x="15024" y="518781"/>
                      </a:cubicBezTo>
                      <a:cubicBezTo>
                        <a:pt x="13118" y="517828"/>
                        <a:pt x="11214" y="515924"/>
                        <a:pt x="10261" y="514971"/>
                      </a:cubicBezTo>
                      <a:lnTo>
                        <a:pt x="8356" y="512114"/>
                      </a:lnTo>
                      <a:lnTo>
                        <a:pt x="8356" y="512114"/>
                      </a:lnTo>
                      <a:close/>
                      <a:moveTo>
                        <a:pt x="255054" y="402576"/>
                      </a:moveTo>
                      <a:lnTo>
                        <a:pt x="252196" y="404481"/>
                      </a:lnTo>
                      <a:lnTo>
                        <a:pt x="246481" y="408291"/>
                      </a:lnTo>
                      <a:cubicBezTo>
                        <a:pt x="198856" y="439724"/>
                        <a:pt x="119799" y="440676"/>
                        <a:pt x="55029" y="414959"/>
                      </a:cubicBezTo>
                      <a:lnTo>
                        <a:pt x="51218" y="413053"/>
                      </a:lnTo>
                      <a:lnTo>
                        <a:pt x="22643" y="474014"/>
                      </a:lnTo>
                      <a:lnTo>
                        <a:pt x="21691" y="475918"/>
                      </a:lnTo>
                      <a:cubicBezTo>
                        <a:pt x="18833" y="482586"/>
                        <a:pt x="18833" y="490206"/>
                        <a:pt x="21691" y="495921"/>
                      </a:cubicBezTo>
                      <a:cubicBezTo>
                        <a:pt x="22643" y="498778"/>
                        <a:pt x="25501" y="501636"/>
                        <a:pt x="29311" y="502589"/>
                      </a:cubicBezTo>
                      <a:lnTo>
                        <a:pt x="30264" y="502589"/>
                      </a:lnTo>
                      <a:lnTo>
                        <a:pt x="31216" y="502589"/>
                      </a:lnTo>
                      <a:lnTo>
                        <a:pt x="456983" y="502589"/>
                      </a:lnTo>
                      <a:lnTo>
                        <a:pt x="457936" y="502589"/>
                      </a:lnTo>
                      <a:cubicBezTo>
                        <a:pt x="461746" y="502589"/>
                        <a:pt x="464604" y="499731"/>
                        <a:pt x="466508" y="495921"/>
                      </a:cubicBezTo>
                      <a:cubicBezTo>
                        <a:pt x="468414" y="490206"/>
                        <a:pt x="469366" y="483539"/>
                        <a:pt x="467461" y="477824"/>
                      </a:cubicBezTo>
                      <a:lnTo>
                        <a:pt x="466508" y="475918"/>
                      </a:lnTo>
                      <a:lnTo>
                        <a:pt x="465556" y="474014"/>
                      </a:lnTo>
                      <a:lnTo>
                        <a:pt x="423646" y="385431"/>
                      </a:lnTo>
                      <a:cubicBezTo>
                        <a:pt x="365543" y="372096"/>
                        <a:pt x="296011" y="376859"/>
                        <a:pt x="255054" y="402576"/>
                      </a:cubicBezTo>
                      <a:close/>
                      <a:moveTo>
                        <a:pt x="305536" y="255891"/>
                      </a:moveTo>
                      <a:cubicBezTo>
                        <a:pt x="287439" y="255891"/>
                        <a:pt x="272199" y="271131"/>
                        <a:pt x="272199" y="289228"/>
                      </a:cubicBezTo>
                      <a:cubicBezTo>
                        <a:pt x="272199" y="307326"/>
                        <a:pt x="287439" y="322566"/>
                        <a:pt x="305536" y="322566"/>
                      </a:cubicBezTo>
                      <a:cubicBezTo>
                        <a:pt x="323633" y="322566"/>
                        <a:pt x="338874" y="307326"/>
                        <a:pt x="338874" y="289228"/>
                      </a:cubicBezTo>
                      <a:cubicBezTo>
                        <a:pt x="338874" y="270178"/>
                        <a:pt x="323633" y="255891"/>
                        <a:pt x="305536" y="25589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44" name="iSḷîďê">
              <a:extLst>
                <a:ext uri="{FF2B5EF4-FFF2-40B4-BE49-F238E27FC236}">
                  <a16:creationId xmlns:a16="http://schemas.microsoft.com/office/drawing/2014/main" id="{F60C1AD8-84C8-A7DD-AB89-D073DCA251BF}"/>
                </a:ext>
              </a:extLst>
            </p:cNvPr>
            <p:cNvGrpSpPr/>
            <p:nvPr/>
          </p:nvGrpSpPr>
          <p:grpSpPr>
            <a:xfrm>
              <a:off x="6805166" y="2852291"/>
              <a:ext cx="665465" cy="665465"/>
              <a:chOff x="4830763" y="2762269"/>
              <a:chExt cx="665465" cy="665465"/>
            </a:xfrm>
          </p:grpSpPr>
          <p:sp>
            <p:nvSpPr>
              <p:cNvPr id="45" name="ïSḻïḑê">
                <a:extLst>
                  <a:ext uri="{FF2B5EF4-FFF2-40B4-BE49-F238E27FC236}">
                    <a16:creationId xmlns:a16="http://schemas.microsoft.com/office/drawing/2014/main" id="{771FCCC6-06DF-3BF2-EE1E-0E97EE4F664D}"/>
                  </a:ext>
                </a:extLst>
              </p:cNvPr>
              <p:cNvSpPr txBox="1"/>
              <p:nvPr/>
            </p:nvSpPr>
            <p:spPr>
              <a:xfrm>
                <a:off x="4830763" y="2762269"/>
                <a:ext cx="665465" cy="66546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kumimoji="1" lang="zh-CN" altLang="en-US" sz="2000" b="1">
                  <a:noFill/>
                </a:endParaRPr>
              </a:p>
            </p:txBody>
          </p:sp>
          <p:sp>
            <p:nvSpPr>
              <p:cNvPr id="46" name="is1ídê">
                <a:extLst>
                  <a:ext uri="{FF2B5EF4-FFF2-40B4-BE49-F238E27FC236}">
                    <a16:creationId xmlns:a16="http://schemas.microsoft.com/office/drawing/2014/main" id="{F78B71FF-C085-B0FC-9AB5-78C08F80F0D6}"/>
                  </a:ext>
                </a:extLst>
              </p:cNvPr>
              <p:cNvSpPr/>
              <p:nvPr/>
            </p:nvSpPr>
            <p:spPr>
              <a:xfrm>
                <a:off x="5005920" y="2928335"/>
                <a:ext cx="315152" cy="333334"/>
              </a:xfrm>
              <a:custGeom>
                <a:avLst/>
                <a:gdLst>
                  <a:gd name="connsiteX0" fmla="*/ 371955 w 495300"/>
                  <a:gd name="connsiteY0" fmla="*/ 621 h 523875"/>
                  <a:gd name="connsiteX1" fmla="*/ 400530 w 495300"/>
                  <a:gd name="connsiteY1" fmla="*/ 29196 h 523875"/>
                  <a:gd name="connsiteX2" fmla="*/ 400530 w 495300"/>
                  <a:gd name="connsiteY2" fmla="*/ 133971 h 523875"/>
                  <a:gd name="connsiteX3" fmla="*/ 371955 w 495300"/>
                  <a:gd name="connsiteY3" fmla="*/ 162546 h 523875"/>
                  <a:gd name="connsiteX4" fmla="*/ 257655 w 495300"/>
                  <a:gd name="connsiteY4" fmla="*/ 162546 h 523875"/>
                  <a:gd name="connsiteX5" fmla="*/ 257655 w 495300"/>
                  <a:gd name="connsiteY5" fmla="*/ 286371 h 523875"/>
                  <a:gd name="connsiteX6" fmla="*/ 419580 w 495300"/>
                  <a:gd name="connsiteY6" fmla="*/ 286371 h 523875"/>
                  <a:gd name="connsiteX7" fmla="*/ 457680 w 495300"/>
                  <a:gd name="connsiteY7" fmla="*/ 322566 h 523875"/>
                  <a:gd name="connsiteX8" fmla="*/ 457680 w 495300"/>
                  <a:gd name="connsiteY8" fmla="*/ 324471 h 523875"/>
                  <a:gd name="connsiteX9" fmla="*/ 457680 w 495300"/>
                  <a:gd name="connsiteY9" fmla="*/ 429246 h 523875"/>
                  <a:gd name="connsiteX10" fmla="*/ 476730 w 495300"/>
                  <a:gd name="connsiteY10" fmla="*/ 429246 h 523875"/>
                  <a:gd name="connsiteX11" fmla="*/ 495780 w 495300"/>
                  <a:gd name="connsiteY11" fmla="*/ 448296 h 523875"/>
                  <a:gd name="connsiteX12" fmla="*/ 495780 w 495300"/>
                  <a:gd name="connsiteY12" fmla="*/ 505446 h 523875"/>
                  <a:gd name="connsiteX13" fmla="*/ 476730 w 495300"/>
                  <a:gd name="connsiteY13" fmla="*/ 524496 h 523875"/>
                  <a:gd name="connsiteX14" fmla="*/ 419580 w 495300"/>
                  <a:gd name="connsiteY14" fmla="*/ 524496 h 523875"/>
                  <a:gd name="connsiteX15" fmla="*/ 400530 w 495300"/>
                  <a:gd name="connsiteY15" fmla="*/ 505446 h 523875"/>
                  <a:gd name="connsiteX16" fmla="*/ 400530 w 495300"/>
                  <a:gd name="connsiteY16" fmla="*/ 448296 h 523875"/>
                  <a:gd name="connsiteX17" fmla="*/ 419580 w 495300"/>
                  <a:gd name="connsiteY17" fmla="*/ 429246 h 523875"/>
                  <a:gd name="connsiteX18" fmla="*/ 438630 w 495300"/>
                  <a:gd name="connsiteY18" fmla="*/ 429246 h 523875"/>
                  <a:gd name="connsiteX19" fmla="*/ 438630 w 495300"/>
                  <a:gd name="connsiteY19" fmla="*/ 324471 h 523875"/>
                  <a:gd name="connsiteX20" fmla="*/ 420533 w 495300"/>
                  <a:gd name="connsiteY20" fmla="*/ 305421 h 523875"/>
                  <a:gd name="connsiteX21" fmla="*/ 419580 w 495300"/>
                  <a:gd name="connsiteY21" fmla="*/ 305421 h 523875"/>
                  <a:gd name="connsiteX22" fmla="*/ 257655 w 495300"/>
                  <a:gd name="connsiteY22" fmla="*/ 305421 h 523875"/>
                  <a:gd name="connsiteX23" fmla="*/ 257655 w 495300"/>
                  <a:gd name="connsiteY23" fmla="*/ 429246 h 523875"/>
                  <a:gd name="connsiteX24" fmla="*/ 276705 w 495300"/>
                  <a:gd name="connsiteY24" fmla="*/ 429246 h 523875"/>
                  <a:gd name="connsiteX25" fmla="*/ 295755 w 495300"/>
                  <a:gd name="connsiteY25" fmla="*/ 448296 h 523875"/>
                  <a:gd name="connsiteX26" fmla="*/ 295755 w 495300"/>
                  <a:gd name="connsiteY26" fmla="*/ 505446 h 523875"/>
                  <a:gd name="connsiteX27" fmla="*/ 276705 w 495300"/>
                  <a:gd name="connsiteY27" fmla="*/ 524496 h 523875"/>
                  <a:gd name="connsiteX28" fmla="*/ 219555 w 495300"/>
                  <a:gd name="connsiteY28" fmla="*/ 524496 h 523875"/>
                  <a:gd name="connsiteX29" fmla="*/ 200505 w 495300"/>
                  <a:gd name="connsiteY29" fmla="*/ 505446 h 523875"/>
                  <a:gd name="connsiteX30" fmla="*/ 200505 w 495300"/>
                  <a:gd name="connsiteY30" fmla="*/ 448296 h 523875"/>
                  <a:gd name="connsiteX31" fmla="*/ 219555 w 495300"/>
                  <a:gd name="connsiteY31" fmla="*/ 429246 h 523875"/>
                  <a:gd name="connsiteX32" fmla="*/ 238605 w 495300"/>
                  <a:gd name="connsiteY32" fmla="*/ 429246 h 523875"/>
                  <a:gd name="connsiteX33" fmla="*/ 238605 w 495300"/>
                  <a:gd name="connsiteY33" fmla="*/ 305421 h 523875"/>
                  <a:gd name="connsiteX34" fmla="*/ 76680 w 495300"/>
                  <a:gd name="connsiteY34" fmla="*/ 305421 h 523875"/>
                  <a:gd name="connsiteX35" fmla="*/ 57630 w 495300"/>
                  <a:gd name="connsiteY35" fmla="*/ 323519 h 523875"/>
                  <a:gd name="connsiteX36" fmla="*/ 57630 w 495300"/>
                  <a:gd name="connsiteY36" fmla="*/ 324471 h 523875"/>
                  <a:gd name="connsiteX37" fmla="*/ 57630 w 495300"/>
                  <a:gd name="connsiteY37" fmla="*/ 429246 h 523875"/>
                  <a:gd name="connsiteX38" fmla="*/ 76680 w 495300"/>
                  <a:gd name="connsiteY38" fmla="*/ 429246 h 523875"/>
                  <a:gd name="connsiteX39" fmla="*/ 95730 w 495300"/>
                  <a:gd name="connsiteY39" fmla="*/ 448296 h 523875"/>
                  <a:gd name="connsiteX40" fmla="*/ 95730 w 495300"/>
                  <a:gd name="connsiteY40" fmla="*/ 505446 h 523875"/>
                  <a:gd name="connsiteX41" fmla="*/ 76680 w 495300"/>
                  <a:gd name="connsiteY41" fmla="*/ 524496 h 523875"/>
                  <a:gd name="connsiteX42" fmla="*/ 19530 w 495300"/>
                  <a:gd name="connsiteY42" fmla="*/ 524496 h 523875"/>
                  <a:gd name="connsiteX43" fmla="*/ 480 w 495300"/>
                  <a:gd name="connsiteY43" fmla="*/ 505446 h 523875"/>
                  <a:gd name="connsiteX44" fmla="*/ 480 w 495300"/>
                  <a:gd name="connsiteY44" fmla="*/ 448296 h 523875"/>
                  <a:gd name="connsiteX45" fmla="*/ 19530 w 495300"/>
                  <a:gd name="connsiteY45" fmla="*/ 429246 h 523875"/>
                  <a:gd name="connsiteX46" fmla="*/ 38580 w 495300"/>
                  <a:gd name="connsiteY46" fmla="*/ 429246 h 523875"/>
                  <a:gd name="connsiteX47" fmla="*/ 38580 w 495300"/>
                  <a:gd name="connsiteY47" fmla="*/ 324471 h 523875"/>
                  <a:gd name="connsiteX48" fmla="*/ 74775 w 495300"/>
                  <a:gd name="connsiteY48" fmla="*/ 286371 h 523875"/>
                  <a:gd name="connsiteX49" fmla="*/ 76680 w 495300"/>
                  <a:gd name="connsiteY49" fmla="*/ 286371 h 523875"/>
                  <a:gd name="connsiteX50" fmla="*/ 238605 w 495300"/>
                  <a:gd name="connsiteY50" fmla="*/ 286371 h 523875"/>
                  <a:gd name="connsiteX51" fmla="*/ 238605 w 495300"/>
                  <a:gd name="connsiteY51" fmla="*/ 162546 h 523875"/>
                  <a:gd name="connsiteX52" fmla="*/ 124305 w 495300"/>
                  <a:gd name="connsiteY52" fmla="*/ 162546 h 523875"/>
                  <a:gd name="connsiteX53" fmla="*/ 95730 w 495300"/>
                  <a:gd name="connsiteY53" fmla="*/ 133971 h 523875"/>
                  <a:gd name="connsiteX54" fmla="*/ 95730 w 495300"/>
                  <a:gd name="connsiteY54" fmla="*/ 29196 h 523875"/>
                  <a:gd name="connsiteX55" fmla="*/ 124305 w 495300"/>
                  <a:gd name="connsiteY55" fmla="*/ 621 h 523875"/>
                  <a:gd name="connsiteX56" fmla="*/ 371955 w 495300"/>
                  <a:gd name="connsiteY56" fmla="*/ 621 h 523875"/>
                  <a:gd name="connsiteX57" fmla="*/ 148118 w 495300"/>
                  <a:gd name="connsiteY57" fmla="*/ 95871 h 523875"/>
                  <a:gd name="connsiteX58" fmla="*/ 133830 w 495300"/>
                  <a:gd name="connsiteY58" fmla="*/ 110159 h 523875"/>
                  <a:gd name="connsiteX59" fmla="*/ 148118 w 495300"/>
                  <a:gd name="connsiteY59" fmla="*/ 124446 h 523875"/>
                  <a:gd name="connsiteX60" fmla="*/ 162405 w 495300"/>
                  <a:gd name="connsiteY60" fmla="*/ 110159 h 523875"/>
                  <a:gd name="connsiteX61" fmla="*/ 148118 w 495300"/>
                  <a:gd name="connsiteY61" fmla="*/ 9587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495300" h="523875">
                    <a:moveTo>
                      <a:pt x="371955" y="621"/>
                    </a:moveTo>
                    <a:cubicBezTo>
                      <a:pt x="388148" y="621"/>
                      <a:pt x="400530" y="13004"/>
                      <a:pt x="400530" y="29196"/>
                    </a:cubicBezTo>
                    <a:lnTo>
                      <a:pt x="400530" y="133971"/>
                    </a:lnTo>
                    <a:cubicBezTo>
                      <a:pt x="400530" y="150164"/>
                      <a:pt x="388148" y="162546"/>
                      <a:pt x="371955" y="162546"/>
                    </a:cubicBezTo>
                    <a:lnTo>
                      <a:pt x="257655" y="162546"/>
                    </a:lnTo>
                    <a:lnTo>
                      <a:pt x="257655" y="286371"/>
                    </a:lnTo>
                    <a:lnTo>
                      <a:pt x="419580" y="286371"/>
                    </a:lnTo>
                    <a:cubicBezTo>
                      <a:pt x="439583" y="286371"/>
                      <a:pt x="456727" y="302564"/>
                      <a:pt x="457680" y="322566"/>
                    </a:cubicBezTo>
                    <a:lnTo>
                      <a:pt x="457680" y="324471"/>
                    </a:lnTo>
                    <a:lnTo>
                      <a:pt x="457680" y="429246"/>
                    </a:lnTo>
                    <a:lnTo>
                      <a:pt x="476730" y="429246"/>
                    </a:lnTo>
                    <a:cubicBezTo>
                      <a:pt x="487208" y="429246"/>
                      <a:pt x="495780" y="437819"/>
                      <a:pt x="495780" y="448296"/>
                    </a:cubicBezTo>
                    <a:lnTo>
                      <a:pt x="495780" y="505446"/>
                    </a:lnTo>
                    <a:cubicBezTo>
                      <a:pt x="495780" y="515924"/>
                      <a:pt x="487208" y="524496"/>
                      <a:pt x="476730" y="524496"/>
                    </a:cubicBezTo>
                    <a:lnTo>
                      <a:pt x="419580" y="524496"/>
                    </a:lnTo>
                    <a:cubicBezTo>
                      <a:pt x="409102" y="524496"/>
                      <a:pt x="400530" y="515924"/>
                      <a:pt x="400530" y="505446"/>
                    </a:cubicBezTo>
                    <a:lnTo>
                      <a:pt x="400530" y="448296"/>
                    </a:lnTo>
                    <a:cubicBezTo>
                      <a:pt x="400530" y="437819"/>
                      <a:pt x="409102" y="429246"/>
                      <a:pt x="419580" y="429246"/>
                    </a:cubicBezTo>
                    <a:lnTo>
                      <a:pt x="438630" y="429246"/>
                    </a:lnTo>
                    <a:lnTo>
                      <a:pt x="438630" y="324471"/>
                    </a:lnTo>
                    <a:cubicBezTo>
                      <a:pt x="438630" y="313994"/>
                      <a:pt x="431010" y="306374"/>
                      <a:pt x="420533" y="305421"/>
                    </a:cubicBezTo>
                    <a:lnTo>
                      <a:pt x="419580" y="305421"/>
                    </a:lnTo>
                    <a:lnTo>
                      <a:pt x="257655" y="305421"/>
                    </a:lnTo>
                    <a:lnTo>
                      <a:pt x="257655" y="429246"/>
                    </a:lnTo>
                    <a:lnTo>
                      <a:pt x="276705" y="429246"/>
                    </a:lnTo>
                    <a:cubicBezTo>
                      <a:pt x="287183" y="429246"/>
                      <a:pt x="295755" y="437819"/>
                      <a:pt x="295755" y="448296"/>
                    </a:cubicBezTo>
                    <a:lnTo>
                      <a:pt x="295755" y="505446"/>
                    </a:lnTo>
                    <a:cubicBezTo>
                      <a:pt x="295755" y="515924"/>
                      <a:pt x="287183" y="524496"/>
                      <a:pt x="276705" y="524496"/>
                    </a:cubicBezTo>
                    <a:lnTo>
                      <a:pt x="219555" y="524496"/>
                    </a:lnTo>
                    <a:cubicBezTo>
                      <a:pt x="209077" y="524496"/>
                      <a:pt x="200505" y="515924"/>
                      <a:pt x="200505" y="505446"/>
                    </a:cubicBezTo>
                    <a:lnTo>
                      <a:pt x="200505" y="448296"/>
                    </a:lnTo>
                    <a:cubicBezTo>
                      <a:pt x="200505" y="437819"/>
                      <a:pt x="209077" y="429246"/>
                      <a:pt x="219555" y="429246"/>
                    </a:cubicBezTo>
                    <a:lnTo>
                      <a:pt x="238605" y="429246"/>
                    </a:lnTo>
                    <a:lnTo>
                      <a:pt x="238605" y="305421"/>
                    </a:lnTo>
                    <a:lnTo>
                      <a:pt x="76680" y="305421"/>
                    </a:lnTo>
                    <a:cubicBezTo>
                      <a:pt x="66202" y="305421"/>
                      <a:pt x="58583" y="313041"/>
                      <a:pt x="57630" y="323519"/>
                    </a:cubicBezTo>
                    <a:lnTo>
                      <a:pt x="57630" y="324471"/>
                    </a:lnTo>
                    <a:lnTo>
                      <a:pt x="57630" y="429246"/>
                    </a:lnTo>
                    <a:lnTo>
                      <a:pt x="76680" y="429246"/>
                    </a:lnTo>
                    <a:cubicBezTo>
                      <a:pt x="87158" y="429246"/>
                      <a:pt x="95730" y="437819"/>
                      <a:pt x="95730" y="448296"/>
                    </a:cubicBezTo>
                    <a:lnTo>
                      <a:pt x="95730" y="505446"/>
                    </a:lnTo>
                    <a:cubicBezTo>
                      <a:pt x="95730" y="515924"/>
                      <a:pt x="87158" y="524496"/>
                      <a:pt x="76680" y="524496"/>
                    </a:cubicBezTo>
                    <a:lnTo>
                      <a:pt x="19530" y="524496"/>
                    </a:lnTo>
                    <a:cubicBezTo>
                      <a:pt x="9052" y="524496"/>
                      <a:pt x="480" y="515924"/>
                      <a:pt x="480" y="505446"/>
                    </a:cubicBezTo>
                    <a:lnTo>
                      <a:pt x="480" y="448296"/>
                    </a:lnTo>
                    <a:cubicBezTo>
                      <a:pt x="480" y="437819"/>
                      <a:pt x="9052" y="429246"/>
                      <a:pt x="19530" y="429246"/>
                    </a:cubicBezTo>
                    <a:lnTo>
                      <a:pt x="38580" y="429246"/>
                    </a:lnTo>
                    <a:lnTo>
                      <a:pt x="38580" y="324471"/>
                    </a:lnTo>
                    <a:cubicBezTo>
                      <a:pt x="38580" y="304469"/>
                      <a:pt x="54773" y="287324"/>
                      <a:pt x="74775" y="286371"/>
                    </a:cubicBezTo>
                    <a:lnTo>
                      <a:pt x="76680" y="286371"/>
                    </a:lnTo>
                    <a:lnTo>
                      <a:pt x="238605" y="286371"/>
                    </a:lnTo>
                    <a:lnTo>
                      <a:pt x="238605" y="162546"/>
                    </a:lnTo>
                    <a:lnTo>
                      <a:pt x="124305" y="162546"/>
                    </a:lnTo>
                    <a:cubicBezTo>
                      <a:pt x="108112" y="162546"/>
                      <a:pt x="95730" y="150164"/>
                      <a:pt x="95730" y="133971"/>
                    </a:cubicBezTo>
                    <a:lnTo>
                      <a:pt x="95730" y="29196"/>
                    </a:lnTo>
                    <a:cubicBezTo>
                      <a:pt x="95730" y="13004"/>
                      <a:pt x="108112" y="621"/>
                      <a:pt x="124305" y="621"/>
                    </a:cubicBezTo>
                    <a:lnTo>
                      <a:pt x="371955" y="621"/>
                    </a:lnTo>
                    <a:close/>
                    <a:moveTo>
                      <a:pt x="148118" y="95871"/>
                    </a:moveTo>
                    <a:cubicBezTo>
                      <a:pt x="140498" y="95871"/>
                      <a:pt x="133830" y="102539"/>
                      <a:pt x="133830" y="110159"/>
                    </a:cubicBezTo>
                    <a:cubicBezTo>
                      <a:pt x="133830" y="117779"/>
                      <a:pt x="140498" y="124446"/>
                      <a:pt x="148118" y="124446"/>
                    </a:cubicBezTo>
                    <a:cubicBezTo>
                      <a:pt x="155737" y="124446"/>
                      <a:pt x="162405" y="117779"/>
                      <a:pt x="162405" y="110159"/>
                    </a:cubicBezTo>
                    <a:cubicBezTo>
                      <a:pt x="162405" y="102539"/>
                      <a:pt x="155737" y="95871"/>
                      <a:pt x="148118" y="958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129099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$ḻ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1iḍe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7F65B630-C7FF-41C0-9923-C5E5E29EED81}" type="slidenum">
              <a:rPr lang="en-US" altLang="en-US" smtClean="0"/>
              <a:t>3</a:t>
            </a:fld>
            <a:endParaRPr lang="zh-CN" altLang="en-US"/>
          </a:p>
        </p:txBody>
      </p:sp>
      <p:pic>
        <p:nvPicPr>
          <p:cNvPr id="6" name="îSļiḋè">
            <a:extLst>
              <a:ext uri="{FF2B5EF4-FFF2-40B4-BE49-F238E27FC236}">
                <a16:creationId xmlns:a16="http://schemas.microsoft.com/office/drawing/2014/main" id="{66B83EC0-07DB-0207-D9DE-68BA70DE7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2" r="25142"/>
          <a:stretch>
            <a:fillRect/>
          </a:stretch>
        </p:blipFill>
        <p:spPr>
          <a:xfrm>
            <a:off x="7077076" y="0"/>
            <a:ext cx="5114924" cy="6858000"/>
          </a:xfrm>
          <a:prstGeom prst="rect">
            <a:avLst/>
          </a:prstGeom>
        </p:spPr>
      </p:pic>
      <p:sp>
        <p:nvSpPr>
          <p:cNvPr id="7" name="ïṥlîdé">
            <a:extLst>
              <a:ext uri="{FF2B5EF4-FFF2-40B4-BE49-F238E27FC236}">
                <a16:creationId xmlns:a16="http://schemas.microsoft.com/office/drawing/2014/main" id="{77B5E8ED-432C-FE3E-A093-DCA3F1D04CAA}"/>
              </a:ext>
            </a:extLst>
          </p:cNvPr>
          <p:cNvSpPr/>
          <p:nvPr/>
        </p:nvSpPr>
        <p:spPr>
          <a:xfrm>
            <a:off x="5843016" y="0"/>
            <a:ext cx="6348984" cy="6858000"/>
          </a:xfrm>
          <a:prstGeom prst="rect">
            <a:avLst/>
          </a:prstGeom>
          <a:solidFill>
            <a:srgbClr val="064E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945DC9-D37E-053C-E302-CBDA9B901849}"/>
              </a:ext>
            </a:extLst>
          </p:cNvPr>
          <p:cNvGrpSpPr/>
          <p:nvPr/>
        </p:nvGrpSpPr>
        <p:grpSpPr>
          <a:xfrm>
            <a:off x="0" y="330927"/>
            <a:ext cx="5712823" cy="3405049"/>
            <a:chOff x="1467406" y="2809009"/>
            <a:chExt cx="4821531" cy="3943225"/>
          </a:xfrm>
        </p:grpSpPr>
        <p:sp>
          <p:nvSpPr>
            <p:cNvPr id="13" name="íṥlïdè">
              <a:extLst>
                <a:ext uri="{FF2B5EF4-FFF2-40B4-BE49-F238E27FC236}">
                  <a16:creationId xmlns:a16="http://schemas.microsoft.com/office/drawing/2014/main" id="{40A0C358-9905-0F44-C83B-1420BA5A7F84}"/>
                </a:ext>
              </a:extLst>
            </p:cNvPr>
            <p:cNvSpPr txBox="1"/>
            <p:nvPr/>
          </p:nvSpPr>
          <p:spPr>
            <a:xfrm>
              <a:off x="1467406" y="2809009"/>
              <a:ext cx="4821531" cy="126039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1800" b="1" dirty="0" smtClean="0"/>
                <a:t>PROBLEM STATEMENT</a:t>
              </a:r>
              <a:endParaRPr kumimoji="1" lang="en-US" altLang="zh-CN" sz="18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B08858A-2776-B559-FB5D-A3EE6559BFB1}"/>
                </a:ext>
              </a:extLst>
            </p:cNvPr>
            <p:cNvSpPr txBox="1"/>
            <p:nvPr/>
          </p:nvSpPr>
          <p:spPr>
            <a:xfrm>
              <a:off x="1467406" y="2975811"/>
              <a:ext cx="4454423" cy="377642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lvl="0" algn="just" defTabSz="913765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SzPct val="25000"/>
                <a:defRPr/>
              </a:pPr>
              <a:endParaRPr lang="en-US" altLang="en-US" sz="1600" dirty="0" smtClean="0">
                <a:solidFill>
                  <a:schemeClr val="accent2"/>
                </a:solidFill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  <a:p>
              <a:pPr lvl="0" algn="just" defTabSz="913765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SzPct val="25000"/>
                <a:defRPr/>
              </a:pP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This project is aimed </a:t>
              </a:r>
              <a:r>
                <a:rPr lang="en-US" altLang="en-US" sz="1600" dirty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to </a:t>
              </a: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analyze </a:t>
              </a:r>
              <a:r>
                <a:rPr lang="en-US" altLang="en-US" sz="1600" dirty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a dataset of hotel aggregator listings using Power BI. The </a:t>
              </a: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dataset comprises </a:t>
              </a:r>
              <a:r>
                <a:rPr lang="en-US" altLang="en-US" sz="1600" dirty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various attributes related to listings, hosts, reviews, and availability. </a:t>
              </a:r>
              <a:endParaRPr lang="en-US" altLang="en-US" sz="1600" dirty="0" smtClean="0">
                <a:solidFill>
                  <a:schemeClr val="accent2"/>
                </a:solidFill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  <a:p>
              <a:pPr lvl="0" algn="just" defTabSz="913765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SzPct val="25000"/>
                <a:defRPr/>
              </a:pPr>
              <a:endParaRPr lang="en-US" altLang="en-US" sz="1600" dirty="0">
                <a:solidFill>
                  <a:schemeClr val="accent2"/>
                </a:solidFill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  <a:p>
              <a:pPr lvl="0" algn="just" defTabSz="913765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SzPct val="25000"/>
                <a:defRPr/>
              </a:pP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The </a:t>
              </a:r>
              <a:r>
                <a:rPr lang="en-US" altLang="en-US" sz="1600" dirty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objective is to </a:t>
              </a: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create comprehensive </a:t>
              </a:r>
              <a:r>
                <a:rPr lang="en-US" altLang="en-US" sz="1600" dirty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visualizations and insights that shed light on trends, patterns, and factors influencing </a:t>
              </a: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the performance </a:t>
              </a:r>
              <a:r>
                <a:rPr lang="en-US" altLang="en-US" sz="1600" dirty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of listings. Through Power BI, </a:t>
              </a: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we </a:t>
              </a:r>
              <a:r>
                <a:rPr lang="en-US" altLang="en-US" sz="1600" dirty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will explore key metrics such as pricing, </a:t>
              </a: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availability, host </a:t>
              </a:r>
              <a:r>
                <a:rPr lang="en-US" altLang="en-US" sz="1600" dirty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characteristics, and review scores to derive actionable insights for improving the overall quality </a:t>
              </a: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and competitiveness </a:t>
              </a:r>
              <a:r>
                <a:rPr lang="en-US" altLang="en-US" sz="1600" dirty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of the listings</a:t>
              </a:r>
              <a:r>
                <a:rPr lang="en-US" altLang="en-US" sz="1600" dirty="0" smtClean="0">
                  <a:solidFill>
                    <a:schemeClr val="accent2"/>
                  </a:solidFill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.</a:t>
              </a:r>
            </a:p>
            <a:p>
              <a:pPr lvl="0" algn="just" defTabSz="913765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SzPct val="25000"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4208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4="http://schemas.microsoft.com/office/powerpoint/2010/main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751903" cy="57374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 Cleaning and Preparation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7F65B630-C7FF-41C0-9923-C5E5E29EED81}" type="slidenum">
              <a:rPr lang="en-US" altLang="en-US" smtClean="0"/>
              <a:t>4</a:t>
            </a:fld>
            <a:endParaRPr lang="zh-CN" altLang="en-US"/>
          </a:p>
        </p:txBody>
      </p:sp>
      <p:grpSp>
        <p:nvGrpSpPr>
          <p:cNvPr id="6" name="组合 3">
            <a:extLst>
              <a:ext uri="{FF2B5EF4-FFF2-40B4-BE49-F238E27FC236}">
                <a16:creationId xmlns:a16="http://schemas.microsoft.com/office/drawing/2014/main" id="{F6A2E7FD-1D6F-5E29-D8F3-38144DB0C826}"/>
              </a:ext>
            </a:extLst>
          </p:cNvPr>
          <p:cNvGrpSpPr/>
          <p:nvPr/>
        </p:nvGrpSpPr>
        <p:grpSpPr>
          <a:xfrm>
            <a:off x="107577" y="-740827"/>
            <a:ext cx="12155212" cy="6827862"/>
            <a:chOff x="-15042" y="455096"/>
            <a:chExt cx="12207042" cy="6402904"/>
          </a:xfrm>
        </p:grpSpPr>
        <p:sp>
          <p:nvSpPr>
            <p:cNvPr id="8" name="iṥľîḑé">
              <a:extLst>
                <a:ext uri="{FF2B5EF4-FFF2-40B4-BE49-F238E27FC236}">
                  <a16:creationId xmlns:a16="http://schemas.microsoft.com/office/drawing/2014/main" id="{0CB8F419-B601-C287-D219-B4D42249AC03}"/>
                </a:ext>
              </a:extLst>
            </p:cNvPr>
            <p:cNvSpPr/>
            <p:nvPr/>
          </p:nvSpPr>
          <p:spPr>
            <a:xfrm>
              <a:off x="11033721" y="1124337"/>
              <a:ext cx="1158279" cy="2316557"/>
            </a:xfrm>
            <a:custGeom>
              <a:avLst/>
              <a:gdLst>
                <a:gd name="connsiteX0" fmla="*/ 2099648 w 2099648"/>
                <a:gd name="connsiteY0" fmla="*/ 0 h 4199296"/>
                <a:gd name="connsiteX1" fmla="*/ 2099648 w 2099648"/>
                <a:gd name="connsiteY1" fmla="*/ 1147611 h 4199296"/>
                <a:gd name="connsiteX2" fmla="*/ 2002309 w 2099648"/>
                <a:gd name="connsiteY2" fmla="*/ 1152526 h 4199296"/>
                <a:gd name="connsiteX3" fmla="*/ 1147611 w 2099648"/>
                <a:gd name="connsiteY3" fmla="*/ 2099649 h 4199296"/>
                <a:gd name="connsiteX4" fmla="*/ 2002309 w 2099648"/>
                <a:gd name="connsiteY4" fmla="*/ 3046772 h 4199296"/>
                <a:gd name="connsiteX5" fmla="*/ 2099648 w 2099648"/>
                <a:gd name="connsiteY5" fmla="*/ 3051687 h 4199296"/>
                <a:gd name="connsiteX6" fmla="*/ 2099648 w 2099648"/>
                <a:gd name="connsiteY6" fmla="*/ 4199296 h 4199296"/>
                <a:gd name="connsiteX7" fmla="*/ 0 w 2099648"/>
                <a:gd name="connsiteY7" fmla="*/ 2099648 h 4199296"/>
                <a:gd name="connsiteX8" fmla="*/ 2099648 w 2099648"/>
                <a:gd name="connsiteY8" fmla="*/ 0 h 419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9648" h="4199296">
                  <a:moveTo>
                    <a:pt x="2099648" y="0"/>
                  </a:moveTo>
                  <a:lnTo>
                    <a:pt x="2099648" y="1147611"/>
                  </a:lnTo>
                  <a:lnTo>
                    <a:pt x="2002309" y="1152526"/>
                  </a:lnTo>
                  <a:cubicBezTo>
                    <a:pt x="1522238" y="1201280"/>
                    <a:pt x="1147611" y="1606715"/>
                    <a:pt x="1147611" y="2099649"/>
                  </a:cubicBezTo>
                  <a:cubicBezTo>
                    <a:pt x="1147611" y="2592583"/>
                    <a:pt x="1522238" y="2998018"/>
                    <a:pt x="2002309" y="3046772"/>
                  </a:cubicBezTo>
                  <a:lnTo>
                    <a:pt x="2099648" y="3051687"/>
                  </a:lnTo>
                  <a:lnTo>
                    <a:pt x="2099648" y="4199296"/>
                  </a:lnTo>
                  <a:cubicBezTo>
                    <a:pt x="940045" y="4199296"/>
                    <a:pt x="0" y="3259251"/>
                    <a:pt x="0" y="2099648"/>
                  </a:cubicBezTo>
                  <a:cubicBezTo>
                    <a:pt x="0" y="940045"/>
                    <a:pt x="940045" y="0"/>
                    <a:pt x="2099648" y="0"/>
                  </a:cubicBezTo>
                  <a:close/>
                </a:path>
              </a:pathLst>
            </a:custGeom>
            <a:solidFill>
              <a:srgbClr val="E4E6EA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iṩḷîḓe">
              <a:extLst>
                <a:ext uri="{FF2B5EF4-FFF2-40B4-BE49-F238E27FC236}">
                  <a16:creationId xmlns:a16="http://schemas.microsoft.com/office/drawing/2014/main" id="{D831C1AA-0128-789D-BB46-6C592923459E}"/>
                </a:ext>
              </a:extLst>
            </p:cNvPr>
            <p:cNvSpPr/>
            <p:nvPr/>
          </p:nvSpPr>
          <p:spPr>
            <a:xfrm>
              <a:off x="10858501" y="1370865"/>
              <a:ext cx="631663" cy="631663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1000" b="1">
                <a:solidFill>
                  <a:srgbClr val="FFFFFF"/>
                </a:solidFill>
              </a:endParaRPr>
            </a:p>
          </p:txBody>
        </p:sp>
        <p:sp>
          <p:nvSpPr>
            <p:cNvPr id="10" name="íşļíďe">
              <a:extLst>
                <a:ext uri="{FF2B5EF4-FFF2-40B4-BE49-F238E27FC236}">
                  <a16:creationId xmlns:a16="http://schemas.microsoft.com/office/drawing/2014/main" id="{8F3D2C00-475D-D102-E31C-2161EB36ACE2}"/>
                </a:ext>
              </a:extLst>
            </p:cNvPr>
            <p:cNvSpPr/>
            <p:nvPr/>
          </p:nvSpPr>
          <p:spPr>
            <a:xfrm>
              <a:off x="-15042" y="3011852"/>
              <a:ext cx="3700241" cy="3846147"/>
            </a:xfrm>
            <a:custGeom>
              <a:avLst/>
              <a:gdLst>
                <a:gd name="connsiteX0" fmla="*/ 1026295 w 3700241"/>
                <a:gd name="connsiteY0" fmla="*/ 0 h 3846147"/>
                <a:gd name="connsiteX1" fmla="*/ 3700241 w 3700241"/>
                <a:gd name="connsiteY1" fmla="*/ 2673946 h 3846147"/>
                <a:gd name="connsiteX2" fmla="*/ 3490109 w 3700241"/>
                <a:gd name="connsiteY2" fmla="*/ 3714767 h 3846147"/>
                <a:gd name="connsiteX3" fmla="*/ 3426820 w 3700241"/>
                <a:gd name="connsiteY3" fmla="*/ 3846147 h 3846147"/>
                <a:gd name="connsiteX4" fmla="*/ 2611547 w 3700241"/>
                <a:gd name="connsiteY4" fmla="*/ 3846147 h 3846147"/>
                <a:gd name="connsiteX5" fmla="*/ 2662913 w 3700241"/>
                <a:gd name="connsiteY5" fmla="*/ 3777457 h 3846147"/>
                <a:gd name="connsiteX6" fmla="*/ 2999988 w 3700241"/>
                <a:gd name="connsiteY6" fmla="*/ 2673946 h 3846147"/>
                <a:gd name="connsiteX7" fmla="*/ 1026295 w 3700241"/>
                <a:gd name="connsiteY7" fmla="*/ 700253 h 3846147"/>
                <a:gd name="connsiteX8" fmla="*/ 85516 w 3700241"/>
                <a:gd name="connsiteY8" fmla="*/ 938467 h 3846147"/>
                <a:gd name="connsiteX9" fmla="*/ 0 w 3700241"/>
                <a:gd name="connsiteY9" fmla="*/ 990419 h 3846147"/>
                <a:gd name="connsiteX10" fmla="*/ 0 w 3700241"/>
                <a:gd name="connsiteY10" fmla="*/ 204816 h 3846147"/>
                <a:gd name="connsiteX11" fmla="*/ 231145 w 3700241"/>
                <a:gd name="connsiteY11" fmla="*/ 120215 h 3846147"/>
                <a:gd name="connsiteX12" fmla="*/ 1026295 w 3700241"/>
                <a:gd name="connsiteY12" fmla="*/ 0 h 384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00240" h="3846147">
                  <a:moveTo>
                    <a:pt x="1026295" y="0"/>
                  </a:moveTo>
                  <a:cubicBezTo>
                    <a:pt x="2503075" y="0"/>
                    <a:pt x="3700241" y="1197166"/>
                    <a:pt x="3700241" y="2673946"/>
                  </a:cubicBezTo>
                  <a:cubicBezTo>
                    <a:pt x="3700241" y="3043141"/>
                    <a:pt x="3625418" y="3394860"/>
                    <a:pt x="3490109" y="3714767"/>
                  </a:cubicBezTo>
                  <a:lnTo>
                    <a:pt x="3426820" y="3846147"/>
                  </a:lnTo>
                  <a:lnTo>
                    <a:pt x="2611547" y="3846147"/>
                  </a:lnTo>
                  <a:lnTo>
                    <a:pt x="2662913" y="3777457"/>
                  </a:lnTo>
                  <a:cubicBezTo>
                    <a:pt x="2875725" y="3462454"/>
                    <a:pt x="2999988" y="3082712"/>
                    <a:pt x="2999988" y="2673946"/>
                  </a:cubicBezTo>
                  <a:cubicBezTo>
                    <a:pt x="2999988" y="1583905"/>
                    <a:pt x="2116336" y="700253"/>
                    <a:pt x="1026295" y="700253"/>
                  </a:cubicBezTo>
                  <a:cubicBezTo>
                    <a:pt x="685657" y="700253"/>
                    <a:pt x="365175" y="786547"/>
                    <a:pt x="85516" y="938467"/>
                  </a:cubicBezTo>
                  <a:lnTo>
                    <a:pt x="0" y="990419"/>
                  </a:lnTo>
                  <a:lnTo>
                    <a:pt x="0" y="204816"/>
                  </a:lnTo>
                  <a:lnTo>
                    <a:pt x="231145" y="120215"/>
                  </a:lnTo>
                  <a:cubicBezTo>
                    <a:pt x="482333" y="42088"/>
                    <a:pt x="749399" y="0"/>
                    <a:pt x="1026295" y="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ï$ľíḑê">
              <a:extLst>
                <a:ext uri="{FF2B5EF4-FFF2-40B4-BE49-F238E27FC236}">
                  <a16:creationId xmlns:a16="http://schemas.microsoft.com/office/drawing/2014/main" id="{0C31C0E1-31E6-CA42-E053-164B0AD19DF8}"/>
                </a:ext>
              </a:extLst>
            </p:cNvPr>
            <p:cNvSpPr/>
            <p:nvPr/>
          </p:nvSpPr>
          <p:spPr>
            <a:xfrm>
              <a:off x="-15042" y="4019288"/>
              <a:ext cx="2707848" cy="2838712"/>
            </a:xfrm>
            <a:custGeom>
              <a:avLst/>
              <a:gdLst>
                <a:gd name="connsiteX0" fmla="*/ 1041337 w 2707848"/>
                <a:gd name="connsiteY0" fmla="*/ 0 h 2838712"/>
                <a:gd name="connsiteX1" fmla="*/ 2707848 w 2707848"/>
                <a:gd name="connsiteY1" fmla="*/ 1666511 h 2838712"/>
                <a:gd name="connsiteX2" fmla="*/ 2327298 w 2707848"/>
                <a:gd name="connsiteY2" fmla="*/ 2726567 h 2838712"/>
                <a:gd name="connsiteX3" fmla="*/ 2225374 w 2707848"/>
                <a:gd name="connsiteY3" fmla="*/ 2838712 h 2838712"/>
                <a:gd name="connsiteX4" fmla="*/ 0 w 2707848"/>
                <a:gd name="connsiteY4" fmla="*/ 2838712 h 2838712"/>
                <a:gd name="connsiteX5" fmla="*/ 0 w 2707848"/>
                <a:gd name="connsiteY5" fmla="*/ 366552 h 2838712"/>
                <a:gd name="connsiteX6" fmla="*/ 109575 w 2707848"/>
                <a:gd name="connsiteY6" fmla="*/ 284614 h 2838712"/>
                <a:gd name="connsiteX7" fmla="*/ 1041337 w 2707848"/>
                <a:gd name="connsiteY7" fmla="*/ 0 h 283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7848" h="2838712">
                  <a:moveTo>
                    <a:pt x="1041337" y="0"/>
                  </a:moveTo>
                  <a:cubicBezTo>
                    <a:pt x="1961726" y="0"/>
                    <a:pt x="2707848" y="746122"/>
                    <a:pt x="2707848" y="1666511"/>
                  </a:cubicBezTo>
                  <a:cubicBezTo>
                    <a:pt x="2707848" y="2069181"/>
                    <a:pt x="2565036" y="2438496"/>
                    <a:pt x="2327298" y="2726567"/>
                  </a:cubicBezTo>
                  <a:lnTo>
                    <a:pt x="2225374" y="2838712"/>
                  </a:lnTo>
                  <a:lnTo>
                    <a:pt x="0" y="2838712"/>
                  </a:lnTo>
                  <a:lnTo>
                    <a:pt x="0" y="366552"/>
                  </a:lnTo>
                  <a:lnTo>
                    <a:pt x="109575" y="284614"/>
                  </a:lnTo>
                  <a:cubicBezTo>
                    <a:pt x="375552" y="104924"/>
                    <a:pt x="696191" y="0"/>
                    <a:pt x="1041337" y="0"/>
                  </a:cubicBezTo>
                  <a:close/>
                </a:path>
              </a:pathLst>
            </a:custGeom>
            <a:solidFill>
              <a:srgbClr val="E4E6EA"/>
            </a:solid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ïṩḻïḑé">
              <a:extLst>
                <a:ext uri="{FF2B5EF4-FFF2-40B4-BE49-F238E27FC236}">
                  <a16:creationId xmlns:a16="http://schemas.microsoft.com/office/drawing/2014/main" id="{BCE37ACE-8E64-D5EE-B79F-61BF174C19C5}"/>
                </a:ext>
              </a:extLst>
            </p:cNvPr>
            <p:cNvSpPr/>
            <p:nvPr/>
          </p:nvSpPr>
          <p:spPr>
            <a:xfrm>
              <a:off x="2486181" y="455096"/>
              <a:ext cx="413250" cy="413250"/>
            </a:xfrm>
            <a:prstGeom prst="ellipse">
              <a:avLst/>
            </a:prstGeom>
            <a:solidFill>
              <a:schemeClr val="tx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lIns="91440" tIns="93600" rIns="91440" bIns="45720" rtlCol="0" anchor="ctr"/>
            <a:lstStyle/>
            <a:p>
              <a:pPr algn="ctr"/>
              <a:endParaRPr kumimoji="1" lang="zh-CN" altLang="en-US" sz="10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3" name="ï$ľiḑé">
              <a:extLst>
                <a:ext uri="{FF2B5EF4-FFF2-40B4-BE49-F238E27FC236}">
                  <a16:creationId xmlns:a16="http://schemas.microsoft.com/office/drawing/2014/main" id="{DFB687CC-D9F9-8323-B3EF-7E925A9F23F7}"/>
                </a:ext>
              </a:extLst>
            </p:cNvPr>
            <p:cNvGrpSpPr/>
            <p:nvPr/>
          </p:nvGrpSpPr>
          <p:grpSpPr>
            <a:xfrm>
              <a:off x="4803561" y="3947634"/>
              <a:ext cx="6767442" cy="1519417"/>
              <a:chOff x="4803561" y="3947634"/>
              <a:chExt cx="6767442" cy="1519417"/>
            </a:xfrm>
          </p:grpSpPr>
          <p:sp>
            <p:nvSpPr>
              <p:cNvPr id="34" name="ïšḻîḓe">
                <a:extLst>
                  <a:ext uri="{FF2B5EF4-FFF2-40B4-BE49-F238E27FC236}">
                    <a16:creationId xmlns:a16="http://schemas.microsoft.com/office/drawing/2014/main" id="{F87A2601-69EB-822E-221C-61289565540F}"/>
                  </a:ext>
                </a:extLst>
              </p:cNvPr>
              <p:cNvSpPr/>
              <p:nvPr/>
            </p:nvSpPr>
            <p:spPr bwMode="auto">
              <a:xfrm>
                <a:off x="4803561" y="3947634"/>
                <a:ext cx="383351" cy="319144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" name="îŝḷîďe">
                <a:extLst>
                  <a:ext uri="{FF2B5EF4-FFF2-40B4-BE49-F238E27FC236}">
                    <a16:creationId xmlns:a16="http://schemas.microsoft.com/office/drawing/2014/main" id="{0DD1D20D-F9A6-0225-C9C5-C2CE11E4C42A}"/>
                  </a:ext>
                </a:extLst>
              </p:cNvPr>
              <p:cNvSpPr/>
              <p:nvPr/>
            </p:nvSpPr>
            <p:spPr>
              <a:xfrm flipH="1">
                <a:off x="9794987" y="5190757"/>
                <a:ext cx="1776016" cy="276294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 defTabSz="913765">
                  <a:lnSpc>
                    <a:spcPct val="150000"/>
                  </a:lnSpc>
                  <a:buSzPct val="25000"/>
                  <a:defRPr/>
                </a:pPr>
                <a:r>
                  <a:rPr kumimoji="0" lang="en-US" altLang="zh-CN" sz="1000" b="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</a:rPr>
                  <a:t>,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0" y="743796"/>
            <a:ext cx="1012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Loaded our dataset into PowerBi.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Checked for and removed duplicates, blank rows, and errors.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Replaced values on some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46" y="1944126"/>
            <a:ext cx="12281646" cy="49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59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751903" cy="57374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 Analysis And Reports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7F65B630-C7FF-41C0-9923-C5E5E29EED81}" type="slidenum">
              <a:rPr lang="en-US" altLang="en-US" smtClean="0"/>
              <a:t>5</a:t>
            </a:fld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0" y="573741"/>
            <a:ext cx="1012851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Geographical </a:t>
            </a:r>
            <a:r>
              <a:rPr lang="en-US" sz="1400" dirty="0" smtClean="0"/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Visualize </a:t>
            </a:r>
            <a:r>
              <a:rPr lang="en-US" sz="1400" dirty="0"/>
              <a:t>the distribution of listings on a map to identify popular </a:t>
            </a:r>
            <a:r>
              <a:rPr lang="en-US" sz="1400" dirty="0" smtClean="0"/>
              <a:t>neighborhoods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Explore </a:t>
            </a:r>
            <a:r>
              <a:rPr lang="en-US" sz="1400" dirty="0"/>
              <a:t>the geographical concentration of listings and host </a:t>
            </a:r>
            <a:r>
              <a:rPr lang="en-US" sz="1400" dirty="0" smtClean="0"/>
              <a:t>locations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52" y="1610668"/>
            <a:ext cx="8893311" cy="502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9565604" y="2460224"/>
            <a:ext cx="2085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Popular neighborhoods </a:t>
            </a:r>
            <a:r>
              <a:rPr lang="en-US" sz="1200" i="1" dirty="0" smtClean="0"/>
              <a:t>(limited to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i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smtClean="0"/>
              <a:t>Central Business District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 smtClean="0"/>
              <a:t>Coogee</a:t>
            </a:r>
            <a:endParaRPr lang="en-US" sz="12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smtClean="0"/>
              <a:t>Crows Nest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 smtClean="0"/>
              <a:t>Finsbury</a:t>
            </a:r>
            <a:r>
              <a:rPr lang="en-US" sz="1200" dirty="0" smtClean="0"/>
              <a:t> Park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smtClean="0"/>
              <a:t>Newtown/</a:t>
            </a:r>
            <a:r>
              <a:rPr lang="en-US" sz="1200" dirty="0" err="1" smtClean="0"/>
              <a:t>Enmore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9433556" y="4434350"/>
            <a:ext cx="234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Melbourne, Australia has the highest count of host listing count.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7908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7F65B630-C7FF-41C0-9923-C5E5E29EED81}" type="slidenum">
              <a:rPr lang="en-US" altLang="en-US" smtClean="0"/>
              <a:t>6</a:t>
            </a:fld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0" y="101483"/>
            <a:ext cx="10128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Pricing </a:t>
            </a:r>
            <a:r>
              <a:rPr lang="en-US" sz="1400" dirty="0"/>
              <a:t>and Availability </a:t>
            </a:r>
            <a:r>
              <a:rPr lang="en-US" sz="1400" dirty="0" smtClean="0"/>
              <a:t>Analysis</a:t>
            </a:r>
          </a:p>
          <a:p>
            <a:endParaRPr lang="en-US" sz="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Analyze </a:t>
            </a:r>
            <a:r>
              <a:rPr lang="en-US" sz="1400" dirty="0"/>
              <a:t>pricing trends based on property types, room types, and accommodation capacity.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Investigate </a:t>
            </a:r>
            <a:r>
              <a:rPr lang="en-US" sz="1400" dirty="0"/>
              <a:t>the availability of listings over time and identify peak periods.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0" y="1143118"/>
            <a:ext cx="9611438" cy="54037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28519" y="2783155"/>
            <a:ext cx="19067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Entire Rental Unit had the highest price.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Entire home/apt had the highest price.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Price varies as the capacity of accommodates increases.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Peak period was September, 2023.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8842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0" y="101483"/>
            <a:ext cx="1012851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Host Performance</a:t>
            </a:r>
          </a:p>
          <a:p>
            <a:endParaRPr lang="en-US" sz="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Evaluate </a:t>
            </a:r>
            <a:r>
              <a:rPr lang="en-US" sz="1400" dirty="0"/>
              <a:t>host characteristics, including </a:t>
            </a:r>
            <a:r>
              <a:rPr lang="en-US" sz="1400" dirty="0" smtClean="0"/>
              <a:t>super host </a:t>
            </a:r>
            <a:r>
              <a:rPr lang="en-US" sz="1400" dirty="0"/>
              <a:t>status, response times, and verification methods.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Explore </a:t>
            </a:r>
            <a:r>
              <a:rPr lang="en-US" sz="1400" dirty="0"/>
              <a:t>correlations between host attributes and listing performance.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0" y="1068144"/>
            <a:ext cx="9399119" cy="54037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V="1">
            <a:off x="15553508" y="5373280"/>
            <a:ext cx="625680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9537597" y="2246834"/>
            <a:ext cx="248219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Most Common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Superhost</a:t>
            </a:r>
            <a:r>
              <a:rPr kumimoji="0" lang="en-US" altLang="en-US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False had the highest total number of hosts (74.28%).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Most Common Verification Combination: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Combination of email and phone verification has the highest total number of hosts (69.99%). 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Fastest Response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Listings with response time within an hour have the highest total number of hosts (58.27%). </a:t>
            </a:r>
          </a:p>
        </p:txBody>
      </p:sp>
    </p:spTree>
    <p:extLst>
      <p:ext uri="{BB962C8B-B14F-4D97-AF65-F5344CB8AC3E}">
        <p14:creationId xmlns:p14="http://schemas.microsoft.com/office/powerpoint/2010/main" val="2646666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7F65B630-C7FF-41C0-9923-C5E5E29EED81}" type="slidenum">
              <a:rPr lang="en-US" altLang="en-US" smtClean="0"/>
              <a:t>8</a:t>
            </a:fld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0" y="101483"/>
            <a:ext cx="1012851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Review Scores and Guest </a:t>
            </a:r>
            <a:r>
              <a:rPr lang="en-US" sz="1400" dirty="0" smtClean="0"/>
              <a:t>Satisfaction</a:t>
            </a:r>
          </a:p>
          <a:p>
            <a:endParaRPr lang="en-US" sz="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Examine review scores and their impact on overall listing performance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Identify areas for improvement based on specific review categories.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2" y="1027133"/>
            <a:ext cx="9550538" cy="50340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9953958" y="2666986"/>
            <a:ext cx="2159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﻿﻿Count of host total listing  was highest for 5 at 4,983, followed by </a:t>
            </a:r>
            <a:r>
              <a:rPr lang="en-US" sz="1200" dirty="0" smtClean="0"/>
              <a:t>4 and 3.</a:t>
            </a:r>
            <a:r>
              <a:rPr lang="en-US" sz="1200" dirty="0"/>
              <a:t>﻿﻿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﻿﻿5 accounted for 21.49% of </a:t>
            </a:r>
            <a:r>
              <a:rPr lang="en-US" sz="1200" dirty="0" smtClean="0"/>
              <a:t>count </a:t>
            </a:r>
            <a:r>
              <a:rPr lang="en-US" sz="1200" dirty="0"/>
              <a:t>of host total listing .﻿﻿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/>
              <a:t>﻿﻿Across all 164 </a:t>
            </a:r>
            <a:r>
              <a:rPr lang="en-US" sz="1200" dirty="0" smtClean="0"/>
              <a:t>review scores rating</a:t>
            </a:r>
            <a:r>
              <a:rPr lang="en-US" sz="1200" dirty="0"/>
              <a:t>, </a:t>
            </a:r>
            <a:r>
              <a:rPr lang="en-US" sz="1200" dirty="0" smtClean="0"/>
              <a:t>count </a:t>
            </a:r>
            <a:r>
              <a:rPr lang="en-US" sz="1200" dirty="0"/>
              <a:t>of host total listing </a:t>
            </a:r>
            <a:r>
              <a:rPr lang="en-US" sz="1200" dirty="0" smtClean="0"/>
              <a:t>ranged </a:t>
            </a:r>
            <a:r>
              <a:rPr lang="en-US" sz="1200" dirty="0"/>
              <a:t>from 1 to 4,983.﻿﻿</a:t>
            </a:r>
          </a:p>
        </p:txBody>
      </p:sp>
    </p:spTree>
    <p:extLst>
      <p:ext uri="{BB962C8B-B14F-4D97-AF65-F5344CB8AC3E}">
        <p14:creationId xmlns:p14="http://schemas.microsoft.com/office/powerpoint/2010/main" val="263577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7F65B630-C7FF-41C0-9923-C5E5E29EED81}" type="slidenum">
              <a:rPr lang="en-US" altLang="en-US" smtClean="0"/>
              <a:t>9</a:t>
            </a:fld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0" y="101483"/>
            <a:ext cx="1012851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Property Type and Room </a:t>
            </a:r>
            <a:r>
              <a:rPr lang="en-US" sz="1400" dirty="0" smtClean="0"/>
              <a:t>Analysis</a:t>
            </a:r>
          </a:p>
          <a:p>
            <a:endParaRPr lang="en-US" sz="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Analyze </a:t>
            </a:r>
            <a:r>
              <a:rPr lang="en-US" sz="1400" dirty="0"/>
              <a:t>the distribution of property types and room types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Explore trends in the popularity of specific accommodation setups.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72" y="1121527"/>
            <a:ext cx="9514173" cy="53173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2938" y="2533719"/>
            <a:ext cx="22206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/>
              <a:t>Entire </a:t>
            </a:r>
            <a:r>
              <a:rPr lang="en-US" sz="1200" dirty="0" smtClean="0"/>
              <a:t>home/apt accounted </a:t>
            </a:r>
            <a:r>
              <a:rPr lang="en-US" sz="1200" dirty="0"/>
              <a:t>for 74.51% of </a:t>
            </a:r>
            <a:r>
              <a:rPr lang="en-US" sz="1200" dirty="0" smtClean="0"/>
              <a:t> the sum of calculated host listings count, followed </a:t>
            </a:r>
            <a:r>
              <a:rPr lang="en-US" sz="1200" dirty="0"/>
              <a:t>by Private room, Shared room, and Hotel room</a:t>
            </a:r>
            <a:r>
              <a:rPr lang="en-US" sz="12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/>
              <a:t>﻿Entire rental </a:t>
            </a:r>
            <a:r>
              <a:rPr lang="en-US" sz="1200" dirty="0" smtClean="0"/>
              <a:t> unit has the highest sum of calculated host listings count at </a:t>
            </a:r>
            <a:r>
              <a:rPr lang="en-US" sz="1200" dirty="0"/>
              <a:t>231346, followed by Private room in home and Entire home.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93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EMPLATE" val="#880804"/>
  <p:tag name="ISLIDE.THEME" val="#7821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THEME" val="https://www.islide.cc;"/>
</p:tagLst>
</file>

<file path=ppt/theme/theme1.xml><?xml version="1.0" encoding="utf-8"?>
<a:theme xmlns:a="http://schemas.openxmlformats.org/drawingml/2006/main" name="Designed by iSlide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0966F1"/>
      </a:accent1>
      <a:accent2>
        <a:srgbClr val="094FBC"/>
      </a:accent2>
      <a:accent3>
        <a:srgbClr val="A3D1FF"/>
      </a:accent3>
      <a:accent4>
        <a:srgbClr val="4F88E4"/>
      </a:accent4>
      <a:accent5>
        <a:srgbClr val="797979"/>
      </a:accent5>
      <a:accent6>
        <a:srgbClr val="B3B3B3"/>
      </a:accent6>
      <a:hlink>
        <a:srgbClr val="F84D4D"/>
      </a:hlink>
      <a:folHlink>
        <a:srgbClr val="979797"/>
      </a:folHlink>
    </a:clrScheme>
    <a:fontScheme name="标准字体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64EF0">
            <a:alpha val="4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0966F1"/>
    </a:accent1>
    <a:accent2>
      <a:srgbClr val="094FBC"/>
    </a:accent2>
    <a:accent3>
      <a:srgbClr val="A3D1FF"/>
    </a:accent3>
    <a:accent4>
      <a:srgbClr val="4F88E4"/>
    </a:accent4>
    <a:accent5>
      <a:srgbClr val="797979"/>
    </a:accent5>
    <a:accent6>
      <a:srgbClr val="B3B3B3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0966F1"/>
    </a:accent1>
    <a:accent2>
      <a:srgbClr val="094FBC"/>
    </a:accent2>
    <a:accent3>
      <a:srgbClr val="A3D1FF"/>
    </a:accent3>
    <a:accent4>
      <a:srgbClr val="4F88E4"/>
    </a:accent4>
    <a:accent5>
      <a:srgbClr val="797979"/>
    </a:accent5>
    <a:accent6>
      <a:srgbClr val="B3B3B3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0966F1"/>
    </a:accent1>
    <a:accent2>
      <a:srgbClr val="094FBC"/>
    </a:accent2>
    <a:accent3>
      <a:srgbClr val="A3D1FF"/>
    </a:accent3>
    <a:accent4>
      <a:srgbClr val="4F88E4"/>
    </a:accent4>
    <a:accent5>
      <a:srgbClr val="797979"/>
    </a:accent5>
    <a:accent6>
      <a:srgbClr val="B3B3B3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0966F1"/>
    </a:accent1>
    <a:accent2>
      <a:srgbClr val="094FBC"/>
    </a:accent2>
    <a:accent3>
      <a:srgbClr val="A3D1FF"/>
    </a:accent3>
    <a:accent4>
      <a:srgbClr val="4F88E4"/>
    </a:accent4>
    <a:accent5>
      <a:srgbClr val="797979"/>
    </a:accent5>
    <a:accent6>
      <a:srgbClr val="B3B3B3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0966F1"/>
    </a:accent1>
    <a:accent2>
      <a:srgbClr val="094FBC"/>
    </a:accent2>
    <a:accent3>
      <a:srgbClr val="A3D1FF"/>
    </a:accent3>
    <a:accent4>
      <a:srgbClr val="4F88E4"/>
    </a:accent4>
    <a:accent5>
      <a:srgbClr val="797979"/>
    </a:accent5>
    <a:accent6>
      <a:srgbClr val="B3B3B3"/>
    </a:accent6>
    <a:hlink>
      <a:srgbClr val="F84D4D"/>
    </a:hlink>
    <a:folHlink>
      <a:srgbClr val="979797"/>
    </a:folHlink>
  </a:clrScheme>
</a:themeOverride>
</file>

<file path=ppt/theme/themeOverride6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0966F1"/>
    </a:accent1>
    <a:accent2>
      <a:srgbClr val="094FBC"/>
    </a:accent2>
    <a:accent3>
      <a:srgbClr val="A3D1FF"/>
    </a:accent3>
    <a:accent4>
      <a:srgbClr val="4F88E4"/>
    </a:accent4>
    <a:accent5>
      <a:srgbClr val="797979"/>
    </a:accent5>
    <a:accent6>
      <a:srgbClr val="B3B3B3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Rin</Template>
  <TotalTime>5342</TotalTime>
  <Words>1036</Words>
  <Application>Microsoft Office PowerPoint</Application>
  <PresentationFormat>Widescreen</PresentationFormat>
  <Paragraphs>128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Microsoft YaHei</vt:lpstr>
      <vt:lpstr>Arial</vt:lpstr>
      <vt:lpstr>等线</vt:lpstr>
      <vt:lpstr>Times New Roman</vt:lpstr>
      <vt:lpstr>Wingdings</vt:lpstr>
      <vt:lpstr>思源黑体 Bold</vt:lpstr>
      <vt:lpstr>思源黑体 CN Medium</vt:lpstr>
      <vt:lpstr>思源黑体 CN Normal</vt:lpstr>
      <vt:lpstr>Designed by iSlide</vt:lpstr>
      <vt:lpstr>HOTEL AGGREGATOR ANALYSIS</vt:lpstr>
      <vt:lpstr>PowerPoint Presentation</vt:lpstr>
      <vt:lpstr>PowerPoint Presentation</vt:lpstr>
      <vt:lpstr>Data Cleaning and Preparation</vt:lpstr>
      <vt:lpstr>Data Analysis And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</dc:creator>
  <cp:lastModifiedBy>user</cp:lastModifiedBy>
  <cp:revision>47</cp:revision>
  <cp:lastPrinted>2022-06-29T16:00:00Z</cp:lastPrinted>
  <dcterms:created xsi:type="dcterms:W3CDTF">2022-06-29T16:00:00Z</dcterms:created>
  <dcterms:modified xsi:type="dcterms:W3CDTF">2024-05-16T11:05:19Z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81ef2c31-ee46-4c27-8b94-b8083b3b4ca3</vt:lpwstr>
  </property>
</Properties>
</file>